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9" r:id="rId3"/>
    <p:sldId id="267" r:id="rId4"/>
    <p:sldId id="265" r:id="rId5"/>
    <p:sldId id="272" r:id="rId6"/>
    <p:sldId id="274" r:id="rId7"/>
    <p:sldId id="276" r:id="rId8"/>
    <p:sldId id="269"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6" autoAdjust="0"/>
    <p:restoredTop sz="87436" autoAdjust="0"/>
  </p:normalViewPr>
  <p:slideViewPr>
    <p:cSldViewPr snapToGrid="0">
      <p:cViewPr>
        <p:scale>
          <a:sx n="80" d="100"/>
          <a:sy n="80" d="100"/>
        </p:scale>
        <p:origin x="1806"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vis Le" userId="29e50211945a5d84" providerId="LiveId" clId="{B660EE5C-ED69-4C7B-9EB0-2EF66B869042}"/>
    <pc:docChg chg="undo custSel addSld delSld modSld sldOrd">
      <pc:chgData name="Travis Le" userId="29e50211945a5d84" providerId="LiveId" clId="{B660EE5C-ED69-4C7B-9EB0-2EF66B869042}" dt="2020-08-15T15:19:59.687" v="3787" actId="403"/>
      <pc:docMkLst>
        <pc:docMk/>
      </pc:docMkLst>
      <pc:sldChg chg="modSp">
        <pc:chgData name="Travis Le" userId="29e50211945a5d84" providerId="LiveId" clId="{B660EE5C-ED69-4C7B-9EB0-2EF66B869042}" dt="2020-08-15T15:19:59.687" v="3787" actId="403"/>
        <pc:sldMkLst>
          <pc:docMk/>
          <pc:sldMk cId="242909764" sldId="265"/>
        </pc:sldMkLst>
        <pc:spChg chg="mod">
          <ac:chgData name="Travis Le" userId="29e50211945a5d84" providerId="LiveId" clId="{B660EE5C-ED69-4C7B-9EB0-2EF66B869042}" dt="2020-08-15T05:15:34.018" v="2741" actId="1076"/>
          <ac:spMkLst>
            <pc:docMk/>
            <pc:sldMk cId="242909764" sldId="265"/>
            <ac:spMk id="2" creationId="{1BB5FF86-EF99-4B36-A339-07CC25B2A95D}"/>
          </ac:spMkLst>
        </pc:spChg>
        <pc:spChg chg="mod">
          <ac:chgData name="Travis Le" userId="29e50211945a5d84" providerId="LiveId" clId="{B660EE5C-ED69-4C7B-9EB0-2EF66B869042}" dt="2020-08-13T04:16:53.525" v="824" actId="14100"/>
          <ac:spMkLst>
            <pc:docMk/>
            <pc:sldMk cId="242909764" sldId="265"/>
            <ac:spMk id="5" creationId="{AF917882-5AD6-48CB-8AFB-219611D0B4BE}"/>
          </ac:spMkLst>
        </pc:spChg>
        <pc:spChg chg="mod">
          <ac:chgData name="Travis Le" userId="29e50211945a5d84" providerId="LiveId" clId="{B660EE5C-ED69-4C7B-9EB0-2EF66B869042}" dt="2020-08-15T15:19:59.687" v="3787" actId="403"/>
          <ac:spMkLst>
            <pc:docMk/>
            <pc:sldMk cId="242909764" sldId="265"/>
            <ac:spMk id="11" creationId="{0AB97297-9A20-41C3-92B1-5398DAB6EAF6}"/>
          </ac:spMkLst>
        </pc:spChg>
      </pc:sldChg>
      <pc:sldChg chg="addSp delSp modSp modNotesTx">
        <pc:chgData name="Travis Le" userId="29e50211945a5d84" providerId="LiveId" clId="{B660EE5C-ED69-4C7B-9EB0-2EF66B869042}" dt="2020-08-15T06:31:09.587" v="3286" actId="1036"/>
        <pc:sldMkLst>
          <pc:docMk/>
          <pc:sldMk cId="2850512698" sldId="267"/>
        </pc:sldMkLst>
        <pc:spChg chg="mod">
          <ac:chgData name="Travis Le" userId="29e50211945a5d84" providerId="LiveId" clId="{B660EE5C-ED69-4C7B-9EB0-2EF66B869042}" dt="2020-08-15T05:36:51.063" v="3034" actId="1076"/>
          <ac:spMkLst>
            <pc:docMk/>
            <pc:sldMk cId="2850512698" sldId="267"/>
            <ac:spMk id="4" creationId="{8EF9DE61-73E4-482A-BD3C-DF10E000A0FE}"/>
          </ac:spMkLst>
        </pc:spChg>
        <pc:spChg chg="mod">
          <ac:chgData name="Travis Le" userId="29e50211945a5d84" providerId="LiveId" clId="{B660EE5C-ED69-4C7B-9EB0-2EF66B869042}" dt="2020-08-13T05:35:24.642" v="1532" actId="20577"/>
          <ac:spMkLst>
            <pc:docMk/>
            <pc:sldMk cId="2850512698" sldId="267"/>
            <ac:spMk id="6" creationId="{4FB5B8BE-245F-4D13-8F7A-BF2DE78B7C3F}"/>
          </ac:spMkLst>
        </pc:spChg>
        <pc:spChg chg="add mod">
          <ac:chgData name="Travis Le" userId="29e50211945a5d84" providerId="LiveId" clId="{B660EE5C-ED69-4C7B-9EB0-2EF66B869042}" dt="2020-08-15T05:35:27.389" v="3006" actId="1076"/>
          <ac:spMkLst>
            <pc:docMk/>
            <pc:sldMk cId="2850512698" sldId="267"/>
            <ac:spMk id="11" creationId="{4F862158-8F1C-4EE3-82F9-B1301C38DE6B}"/>
          </ac:spMkLst>
        </pc:spChg>
        <pc:spChg chg="mod">
          <ac:chgData name="Travis Le" userId="29e50211945a5d84" providerId="LiveId" clId="{B660EE5C-ED69-4C7B-9EB0-2EF66B869042}" dt="2020-08-15T05:37:04.457" v="3036" actId="1076"/>
          <ac:spMkLst>
            <pc:docMk/>
            <pc:sldMk cId="2850512698" sldId="267"/>
            <ac:spMk id="15" creationId="{0A3C8A2D-BA05-409D-A410-5C422AEF65FE}"/>
          </ac:spMkLst>
        </pc:spChg>
        <pc:spChg chg="mod">
          <ac:chgData name="Travis Le" userId="29e50211945a5d84" providerId="LiveId" clId="{B660EE5C-ED69-4C7B-9EB0-2EF66B869042}" dt="2020-08-15T05:36:58.435" v="3035" actId="1076"/>
          <ac:spMkLst>
            <pc:docMk/>
            <pc:sldMk cId="2850512698" sldId="267"/>
            <ac:spMk id="16" creationId="{CA1D44D0-CCD2-43AD-9A97-23B23D1C88AB}"/>
          </ac:spMkLst>
        </pc:spChg>
        <pc:spChg chg="mod">
          <ac:chgData name="Travis Le" userId="29e50211945a5d84" providerId="LiveId" clId="{B660EE5C-ED69-4C7B-9EB0-2EF66B869042}" dt="2020-08-15T05:37:08.920" v="3037" actId="1076"/>
          <ac:spMkLst>
            <pc:docMk/>
            <pc:sldMk cId="2850512698" sldId="267"/>
            <ac:spMk id="17" creationId="{E851EDDB-0BC0-4032-B07E-6129FE818D07}"/>
          </ac:spMkLst>
        </pc:spChg>
        <pc:spChg chg="mod">
          <ac:chgData name="Travis Le" userId="29e50211945a5d84" providerId="LiveId" clId="{B660EE5C-ED69-4C7B-9EB0-2EF66B869042}" dt="2020-08-13T05:36:38.795" v="1545" actId="20577"/>
          <ac:spMkLst>
            <pc:docMk/>
            <pc:sldMk cId="2850512698" sldId="267"/>
            <ac:spMk id="19" creationId="{3131F43A-CAEF-4376-99FC-ABEDC787039B}"/>
          </ac:spMkLst>
        </pc:spChg>
        <pc:spChg chg="mod">
          <ac:chgData name="Travis Le" userId="29e50211945a5d84" providerId="LiveId" clId="{B660EE5C-ED69-4C7B-9EB0-2EF66B869042}" dt="2020-08-12T01:30:21.686" v="573" actId="1036"/>
          <ac:spMkLst>
            <pc:docMk/>
            <pc:sldMk cId="2850512698" sldId="267"/>
            <ac:spMk id="22" creationId="{D6FA4A5B-3ADF-443D-BB26-74571A419794}"/>
          </ac:spMkLst>
        </pc:spChg>
        <pc:spChg chg="add mod">
          <ac:chgData name="Travis Le" userId="29e50211945a5d84" providerId="LiveId" clId="{B660EE5C-ED69-4C7B-9EB0-2EF66B869042}" dt="2020-08-13T04:18:34.609" v="925" actId="255"/>
          <ac:spMkLst>
            <pc:docMk/>
            <pc:sldMk cId="2850512698" sldId="267"/>
            <ac:spMk id="24" creationId="{C837BA5E-0051-4CBA-A7C6-F2E72AB25DDF}"/>
          </ac:spMkLst>
        </pc:spChg>
        <pc:spChg chg="mod topLvl">
          <ac:chgData name="Travis Le" userId="29e50211945a5d84" providerId="LiveId" clId="{B660EE5C-ED69-4C7B-9EB0-2EF66B869042}" dt="2020-08-13T05:03:08.071" v="1013" actId="164"/>
          <ac:spMkLst>
            <pc:docMk/>
            <pc:sldMk cId="2850512698" sldId="267"/>
            <ac:spMk id="25" creationId="{2FADA4BD-FF80-4A2D-A092-F96B5185E53B}"/>
          </ac:spMkLst>
        </pc:spChg>
        <pc:spChg chg="add mod">
          <ac:chgData name="Travis Le" userId="29e50211945a5d84" providerId="LiveId" clId="{B660EE5C-ED69-4C7B-9EB0-2EF66B869042}" dt="2020-08-15T05:36:16.401" v="3026" actId="1036"/>
          <ac:spMkLst>
            <pc:docMk/>
            <pc:sldMk cId="2850512698" sldId="267"/>
            <ac:spMk id="26" creationId="{D30EBFF3-7FD3-4B22-B1C0-3DA1F075E30B}"/>
          </ac:spMkLst>
        </pc:spChg>
        <pc:spChg chg="add mod">
          <ac:chgData name="Travis Le" userId="29e50211945a5d84" providerId="LiveId" clId="{B660EE5C-ED69-4C7B-9EB0-2EF66B869042}" dt="2020-08-15T05:56:18.937" v="3041" actId="20577"/>
          <ac:spMkLst>
            <pc:docMk/>
            <pc:sldMk cId="2850512698" sldId="267"/>
            <ac:spMk id="27" creationId="{3B286A22-62E7-48EF-81E7-C0308A8DD288}"/>
          </ac:spMkLst>
        </pc:spChg>
        <pc:spChg chg="add mod">
          <ac:chgData name="Travis Le" userId="29e50211945a5d84" providerId="LiveId" clId="{B660EE5C-ED69-4C7B-9EB0-2EF66B869042}" dt="2020-08-15T05:56:24.648" v="3045" actId="20577"/>
          <ac:spMkLst>
            <pc:docMk/>
            <pc:sldMk cId="2850512698" sldId="267"/>
            <ac:spMk id="28" creationId="{7E058A5C-C316-43F6-B1DA-27AC848B70FD}"/>
          </ac:spMkLst>
        </pc:spChg>
        <pc:spChg chg="add mod">
          <ac:chgData name="Travis Le" userId="29e50211945a5d84" providerId="LiveId" clId="{B660EE5C-ED69-4C7B-9EB0-2EF66B869042}" dt="2020-08-15T05:57:12.887" v="3065" actId="1038"/>
          <ac:spMkLst>
            <pc:docMk/>
            <pc:sldMk cId="2850512698" sldId="267"/>
            <ac:spMk id="29" creationId="{AFA0F91D-00E0-46E3-A77E-06857504F63F}"/>
          </ac:spMkLst>
        </pc:spChg>
        <pc:spChg chg="add mod">
          <ac:chgData name="Travis Le" userId="29e50211945a5d84" providerId="LiveId" clId="{B660EE5C-ED69-4C7B-9EB0-2EF66B869042}" dt="2020-08-15T05:56:44.816" v="3060" actId="20577"/>
          <ac:spMkLst>
            <pc:docMk/>
            <pc:sldMk cId="2850512698" sldId="267"/>
            <ac:spMk id="30" creationId="{D93CEA23-D1E4-44CF-B6BA-3FE051961A6A}"/>
          </ac:spMkLst>
        </pc:spChg>
        <pc:grpChg chg="add del mod">
          <ac:chgData name="Travis Le" userId="29e50211945a5d84" providerId="LiveId" clId="{B660EE5C-ED69-4C7B-9EB0-2EF66B869042}" dt="2020-08-13T05:03:03.004" v="1012" actId="165"/>
          <ac:grpSpMkLst>
            <pc:docMk/>
            <pc:sldMk cId="2850512698" sldId="267"/>
            <ac:grpSpMk id="7" creationId="{B9F76E9F-DE5B-4D8A-BF64-9DC53F067B5F}"/>
          </ac:grpSpMkLst>
        </pc:grpChg>
        <pc:grpChg chg="add mod">
          <ac:chgData name="Travis Le" userId="29e50211945a5d84" providerId="LiveId" clId="{B660EE5C-ED69-4C7B-9EB0-2EF66B869042}" dt="2020-08-13T05:13:22.714" v="1232" actId="164"/>
          <ac:grpSpMkLst>
            <pc:docMk/>
            <pc:sldMk cId="2850512698" sldId="267"/>
            <ac:grpSpMk id="10" creationId="{CC100E56-4D03-4373-B051-ACA226794F81}"/>
          </ac:grpSpMkLst>
        </pc:grpChg>
        <pc:grpChg chg="mod topLvl">
          <ac:chgData name="Travis Le" userId="29e50211945a5d84" providerId="LiveId" clId="{B660EE5C-ED69-4C7B-9EB0-2EF66B869042}" dt="2020-08-13T05:03:08.071" v="1013" actId="164"/>
          <ac:grpSpMkLst>
            <pc:docMk/>
            <pc:sldMk cId="2850512698" sldId="267"/>
            <ac:grpSpMk id="18" creationId="{266655C8-E367-4F46-9737-09E2EB0901DA}"/>
          </ac:grpSpMkLst>
        </pc:grpChg>
        <pc:grpChg chg="mod">
          <ac:chgData name="Travis Le" userId="29e50211945a5d84" providerId="LiveId" clId="{B660EE5C-ED69-4C7B-9EB0-2EF66B869042}" dt="2020-08-13T04:58:00.625" v="983" actId="1035"/>
          <ac:grpSpMkLst>
            <pc:docMk/>
            <pc:sldMk cId="2850512698" sldId="267"/>
            <ac:grpSpMk id="21" creationId="{B97B2A72-0D06-4B5D-A04C-35074E362DA4}"/>
          </ac:grpSpMkLst>
        </pc:grpChg>
        <pc:grpChg chg="mod">
          <ac:chgData name="Travis Le" userId="29e50211945a5d84" providerId="LiveId" clId="{B660EE5C-ED69-4C7B-9EB0-2EF66B869042}" dt="2020-08-13T05:34:27.108" v="1507" actId="1035"/>
          <ac:grpSpMkLst>
            <pc:docMk/>
            <pc:sldMk cId="2850512698" sldId="267"/>
            <ac:grpSpMk id="23" creationId="{294DFEAF-A907-48C9-BE9B-04378CE4E1EB}"/>
          </ac:grpSpMkLst>
        </pc:grpChg>
        <pc:grpChg chg="add mod">
          <ac:chgData name="Travis Le" userId="29e50211945a5d84" providerId="LiveId" clId="{B660EE5C-ED69-4C7B-9EB0-2EF66B869042}" dt="2020-08-13T05:13:31.852" v="1233" actId="207"/>
          <ac:grpSpMkLst>
            <pc:docMk/>
            <pc:sldMk cId="2850512698" sldId="267"/>
            <ac:grpSpMk id="31" creationId="{F245BA0D-87FA-44CD-A8A4-F4CA5A26D40D}"/>
          </ac:grpSpMkLst>
        </pc:grpChg>
        <pc:grpChg chg="add mod">
          <ac:chgData name="Travis Le" userId="29e50211945a5d84" providerId="LiveId" clId="{B660EE5C-ED69-4C7B-9EB0-2EF66B869042}" dt="2020-08-15T06:31:09.587" v="3286" actId="1036"/>
          <ac:grpSpMkLst>
            <pc:docMk/>
            <pc:sldMk cId="2850512698" sldId="267"/>
            <ac:grpSpMk id="32" creationId="{9BDF65DD-2694-40E9-8447-307B6EA9611B}"/>
          </ac:grpSpMkLst>
        </pc:grpChg>
        <pc:graphicFrameChg chg="add del mod modGraphic">
          <ac:chgData name="Travis Le" userId="29e50211945a5d84" providerId="LiveId" clId="{B660EE5C-ED69-4C7B-9EB0-2EF66B869042}" dt="2020-08-13T05:13:13.497" v="1231" actId="478"/>
          <ac:graphicFrameMkLst>
            <pc:docMk/>
            <pc:sldMk cId="2850512698" sldId="267"/>
            <ac:graphicFrameMk id="3" creationId="{7B42E414-13F9-4DBD-8360-081E884ACCD3}"/>
          </ac:graphicFrameMkLst>
        </pc:graphicFrameChg>
      </pc:sldChg>
      <pc:sldChg chg="modSp">
        <pc:chgData name="Travis Le" userId="29e50211945a5d84" providerId="LiveId" clId="{B660EE5C-ED69-4C7B-9EB0-2EF66B869042}" dt="2020-08-13T05:33:46.707" v="1480" actId="20577"/>
        <pc:sldMkLst>
          <pc:docMk/>
          <pc:sldMk cId="1026918228" sldId="270"/>
        </pc:sldMkLst>
        <pc:spChg chg="mod">
          <ac:chgData name="Travis Le" userId="29e50211945a5d84" providerId="LiveId" clId="{B660EE5C-ED69-4C7B-9EB0-2EF66B869042}" dt="2020-08-13T05:33:46.707" v="1480" actId="20577"/>
          <ac:spMkLst>
            <pc:docMk/>
            <pc:sldMk cId="1026918228" sldId="270"/>
            <ac:spMk id="3" creationId="{5A677CD7-1AD9-4D92-BD26-A450B23CB894}"/>
          </ac:spMkLst>
        </pc:spChg>
      </pc:sldChg>
      <pc:sldChg chg="delSp modSp">
        <pc:chgData name="Travis Le" userId="29e50211945a5d84" providerId="LiveId" clId="{B660EE5C-ED69-4C7B-9EB0-2EF66B869042}" dt="2020-08-12T03:06:10.881" v="771" actId="1038"/>
        <pc:sldMkLst>
          <pc:docMk/>
          <pc:sldMk cId="2304061865" sldId="271"/>
        </pc:sldMkLst>
        <pc:spChg chg="mod">
          <ac:chgData name="Travis Le" userId="29e50211945a5d84" providerId="LiveId" clId="{B660EE5C-ED69-4C7B-9EB0-2EF66B869042}" dt="2020-08-12T03:06:10.881" v="771" actId="1038"/>
          <ac:spMkLst>
            <pc:docMk/>
            <pc:sldMk cId="2304061865" sldId="271"/>
            <ac:spMk id="4" creationId="{81458CFC-B869-495B-8125-387D2A2A0168}"/>
          </ac:spMkLst>
        </pc:spChg>
        <pc:spChg chg="mod">
          <ac:chgData name="Travis Le" userId="29e50211945a5d84" providerId="LiveId" clId="{B660EE5C-ED69-4C7B-9EB0-2EF66B869042}" dt="2020-08-12T03:05:26.587" v="725" actId="1076"/>
          <ac:spMkLst>
            <pc:docMk/>
            <pc:sldMk cId="2304061865" sldId="271"/>
            <ac:spMk id="7" creationId="{A9DCB371-0E8D-438C-A065-ACA797A0D1E4}"/>
          </ac:spMkLst>
        </pc:spChg>
        <pc:spChg chg="mod">
          <ac:chgData name="Travis Le" userId="29e50211945a5d84" providerId="LiveId" clId="{B660EE5C-ED69-4C7B-9EB0-2EF66B869042}" dt="2020-08-12T03:06:10.881" v="771" actId="1038"/>
          <ac:spMkLst>
            <pc:docMk/>
            <pc:sldMk cId="2304061865" sldId="271"/>
            <ac:spMk id="8" creationId="{ADC5AA7D-ACCC-4FE6-8BE2-0AA9A70D4A3D}"/>
          </ac:spMkLst>
        </pc:spChg>
        <pc:spChg chg="mod">
          <ac:chgData name="Travis Le" userId="29e50211945a5d84" providerId="LiveId" clId="{B660EE5C-ED69-4C7B-9EB0-2EF66B869042}" dt="2020-08-12T03:06:05.899" v="761" actId="1037"/>
          <ac:spMkLst>
            <pc:docMk/>
            <pc:sldMk cId="2304061865" sldId="271"/>
            <ac:spMk id="9" creationId="{541B9B63-CC8D-43BB-A6B7-1CBF7C98233C}"/>
          </ac:spMkLst>
        </pc:spChg>
        <pc:spChg chg="del">
          <ac:chgData name="Travis Le" userId="29e50211945a5d84" providerId="LiveId" clId="{B660EE5C-ED69-4C7B-9EB0-2EF66B869042}" dt="2020-08-12T03:04:47.471" v="672" actId="478"/>
          <ac:spMkLst>
            <pc:docMk/>
            <pc:sldMk cId="2304061865" sldId="271"/>
            <ac:spMk id="10" creationId="{6610B145-15F2-41C4-8B1B-C4B8FF28ECA7}"/>
          </ac:spMkLst>
        </pc:spChg>
        <pc:spChg chg="mod">
          <ac:chgData name="Travis Le" userId="29e50211945a5d84" providerId="LiveId" clId="{B660EE5C-ED69-4C7B-9EB0-2EF66B869042}" dt="2020-08-12T03:06:05.899" v="761" actId="1037"/>
          <ac:spMkLst>
            <pc:docMk/>
            <pc:sldMk cId="2304061865" sldId="271"/>
            <ac:spMk id="11" creationId="{D8F4D44D-746C-4E15-A08A-ABC2FB53092E}"/>
          </ac:spMkLst>
        </pc:spChg>
        <pc:spChg chg="mod">
          <ac:chgData name="Travis Le" userId="29e50211945a5d84" providerId="LiveId" clId="{B660EE5C-ED69-4C7B-9EB0-2EF66B869042}" dt="2020-08-12T03:06:05.899" v="761" actId="1037"/>
          <ac:spMkLst>
            <pc:docMk/>
            <pc:sldMk cId="2304061865" sldId="271"/>
            <ac:spMk id="12" creationId="{CB13D22B-1DD5-44BC-B966-A8AC1320C530}"/>
          </ac:spMkLst>
        </pc:spChg>
      </pc:sldChg>
      <pc:sldChg chg="modSp">
        <pc:chgData name="Travis Le" userId="29e50211945a5d84" providerId="LiveId" clId="{B660EE5C-ED69-4C7B-9EB0-2EF66B869042}" dt="2020-08-15T14:51:32.995" v="3785" actId="20577"/>
        <pc:sldMkLst>
          <pc:docMk/>
          <pc:sldMk cId="2165874543" sldId="272"/>
        </pc:sldMkLst>
        <pc:spChg chg="mod">
          <ac:chgData name="Travis Le" userId="29e50211945a5d84" providerId="LiveId" clId="{B660EE5C-ED69-4C7B-9EB0-2EF66B869042}" dt="2020-08-15T14:51:32.995" v="3785" actId="20577"/>
          <ac:spMkLst>
            <pc:docMk/>
            <pc:sldMk cId="2165874543" sldId="272"/>
            <ac:spMk id="2" creationId="{50804C10-C2E9-4B6E-9FA1-B0E533DCF3C2}"/>
          </ac:spMkLst>
        </pc:spChg>
        <pc:spChg chg="mod">
          <ac:chgData name="Travis Le" userId="29e50211945a5d84" providerId="LiveId" clId="{B660EE5C-ED69-4C7B-9EB0-2EF66B869042}" dt="2020-08-13T05:31:54.310" v="1467" actId="20577"/>
          <ac:spMkLst>
            <pc:docMk/>
            <pc:sldMk cId="2165874543" sldId="272"/>
            <ac:spMk id="7" creationId="{D21763CD-1310-46E9-BF3C-73C6FD5CB8B6}"/>
          </ac:spMkLst>
        </pc:spChg>
        <pc:grpChg chg="mod">
          <ac:chgData name="Travis Le" userId="29e50211945a5d84" providerId="LiveId" clId="{B660EE5C-ED69-4C7B-9EB0-2EF66B869042}" dt="2020-08-13T05:31:20.605" v="1451" actId="14100"/>
          <ac:grpSpMkLst>
            <pc:docMk/>
            <pc:sldMk cId="2165874543" sldId="272"/>
            <ac:grpSpMk id="41" creationId="{A2AB58BD-5FA4-473A-82F5-625F37E5B0A0}"/>
          </ac:grpSpMkLst>
        </pc:grpChg>
      </pc:sldChg>
      <pc:sldChg chg="addSp delSp modSp">
        <pc:chgData name="Travis Le" userId="29e50211945a5d84" providerId="LiveId" clId="{B660EE5C-ED69-4C7B-9EB0-2EF66B869042}" dt="2020-08-15T05:32:15.623" v="2994" actId="1076"/>
        <pc:sldMkLst>
          <pc:docMk/>
          <pc:sldMk cId="1235369823" sldId="274"/>
        </pc:sldMkLst>
        <pc:spChg chg="mod">
          <ac:chgData name="Travis Le" userId="29e50211945a5d84" providerId="LiveId" clId="{B660EE5C-ED69-4C7B-9EB0-2EF66B869042}" dt="2020-08-15T00:14:12.260" v="1572" actId="20577"/>
          <ac:spMkLst>
            <pc:docMk/>
            <pc:sldMk cId="1235369823" sldId="274"/>
            <ac:spMk id="2" creationId="{7BD752A0-60B1-440B-9CD5-D2495352DD69}"/>
          </ac:spMkLst>
        </pc:spChg>
        <pc:spChg chg="mod ord">
          <ac:chgData name="Travis Le" userId="29e50211945a5d84" providerId="LiveId" clId="{B660EE5C-ED69-4C7B-9EB0-2EF66B869042}" dt="2020-08-15T05:31:24.838" v="2971" actId="1076"/>
          <ac:spMkLst>
            <pc:docMk/>
            <pc:sldMk cId="1235369823" sldId="274"/>
            <ac:spMk id="6" creationId="{BECE0377-7C06-41E2-A883-637E7B79EF73}"/>
          </ac:spMkLst>
        </pc:spChg>
        <pc:spChg chg="mod ord">
          <ac:chgData name="Travis Le" userId="29e50211945a5d84" providerId="LiveId" clId="{B660EE5C-ED69-4C7B-9EB0-2EF66B869042}" dt="2020-08-15T05:31:34.536" v="2985" actId="1038"/>
          <ac:spMkLst>
            <pc:docMk/>
            <pc:sldMk cId="1235369823" sldId="274"/>
            <ac:spMk id="7" creationId="{7D52BCC0-2957-4290-964F-327F58ECDFB1}"/>
          </ac:spMkLst>
        </pc:spChg>
        <pc:spChg chg="mod ord">
          <ac:chgData name="Travis Le" userId="29e50211945a5d84" providerId="LiveId" clId="{B660EE5C-ED69-4C7B-9EB0-2EF66B869042}" dt="2020-08-15T05:31:40.493" v="2986" actId="1076"/>
          <ac:spMkLst>
            <pc:docMk/>
            <pc:sldMk cId="1235369823" sldId="274"/>
            <ac:spMk id="8" creationId="{30418BBB-F5B6-42D8-8EEA-BDF683FB3790}"/>
          </ac:spMkLst>
        </pc:spChg>
        <pc:spChg chg="mod ord">
          <ac:chgData name="Travis Le" userId="29e50211945a5d84" providerId="LiveId" clId="{B660EE5C-ED69-4C7B-9EB0-2EF66B869042}" dt="2020-08-15T05:31:59.647" v="2993" actId="1076"/>
          <ac:spMkLst>
            <pc:docMk/>
            <pc:sldMk cId="1235369823" sldId="274"/>
            <ac:spMk id="9" creationId="{0D50349A-9D24-4AE0-99A1-2FC7F5F6658D}"/>
          </ac:spMkLst>
        </pc:spChg>
        <pc:spChg chg="mod ord">
          <ac:chgData name="Travis Le" userId="29e50211945a5d84" providerId="LiveId" clId="{B660EE5C-ED69-4C7B-9EB0-2EF66B869042}" dt="2020-08-15T05:32:15.623" v="2994" actId="1076"/>
          <ac:spMkLst>
            <pc:docMk/>
            <pc:sldMk cId="1235369823" sldId="274"/>
            <ac:spMk id="10" creationId="{47AEE9AC-B019-4826-A5BA-B1F5721634D3}"/>
          </ac:spMkLst>
        </pc:spChg>
        <pc:spChg chg="add del">
          <ac:chgData name="Travis Le" userId="29e50211945a5d84" providerId="LiveId" clId="{B660EE5C-ED69-4C7B-9EB0-2EF66B869042}" dt="2020-08-15T02:54:43.836" v="1590"/>
          <ac:spMkLst>
            <pc:docMk/>
            <pc:sldMk cId="1235369823" sldId="274"/>
            <ac:spMk id="13" creationId="{8A1DB054-09FE-4EE5-96C8-BF6006404790}"/>
          </ac:spMkLst>
        </pc:spChg>
        <pc:spChg chg="add mod ord">
          <ac:chgData name="Travis Le" userId="29e50211945a5d84" providerId="LiveId" clId="{B660EE5C-ED69-4C7B-9EB0-2EF66B869042}" dt="2020-08-15T05:30:03.804" v="2817" actId="1036"/>
          <ac:spMkLst>
            <pc:docMk/>
            <pc:sldMk cId="1235369823" sldId="274"/>
            <ac:spMk id="22" creationId="{BB23B2E9-C309-4E75-B5B2-3B62BD3105DA}"/>
          </ac:spMkLst>
        </pc:spChg>
        <pc:spChg chg="add mod ord">
          <ac:chgData name="Travis Le" userId="29e50211945a5d84" providerId="LiveId" clId="{B660EE5C-ED69-4C7B-9EB0-2EF66B869042}" dt="2020-08-15T05:30:14.573" v="2837" actId="1038"/>
          <ac:spMkLst>
            <pc:docMk/>
            <pc:sldMk cId="1235369823" sldId="274"/>
            <ac:spMk id="23" creationId="{9B78E632-FA38-4DC6-8E63-C5F8CD292535}"/>
          </ac:spMkLst>
        </pc:spChg>
        <pc:spChg chg="add mod ord">
          <ac:chgData name="Travis Le" userId="29e50211945a5d84" providerId="LiveId" clId="{B660EE5C-ED69-4C7B-9EB0-2EF66B869042}" dt="2020-08-15T05:30:26.834" v="2861" actId="1037"/>
          <ac:spMkLst>
            <pc:docMk/>
            <pc:sldMk cId="1235369823" sldId="274"/>
            <ac:spMk id="24" creationId="{CE36F2D2-2632-443A-8488-78720A7F0890}"/>
          </ac:spMkLst>
        </pc:spChg>
        <pc:spChg chg="add mod ord">
          <ac:chgData name="Travis Le" userId="29e50211945a5d84" providerId="LiveId" clId="{B660EE5C-ED69-4C7B-9EB0-2EF66B869042}" dt="2020-08-15T05:31:06.135" v="2970" actId="1035"/>
          <ac:spMkLst>
            <pc:docMk/>
            <pc:sldMk cId="1235369823" sldId="274"/>
            <ac:spMk id="25" creationId="{8F00667C-5E60-4385-9FA0-AB6C688294ED}"/>
          </ac:spMkLst>
        </pc:spChg>
        <pc:spChg chg="add mod ord">
          <ac:chgData name="Travis Le" userId="29e50211945a5d84" providerId="LiveId" clId="{B660EE5C-ED69-4C7B-9EB0-2EF66B869042}" dt="2020-08-15T05:31:06.135" v="2970" actId="1035"/>
          <ac:spMkLst>
            <pc:docMk/>
            <pc:sldMk cId="1235369823" sldId="274"/>
            <ac:spMk id="26" creationId="{DF504FCA-30AF-402F-81A5-0972C9BF8DBD}"/>
          </ac:spMkLst>
        </pc:spChg>
        <pc:picChg chg="del">
          <ac:chgData name="Travis Le" userId="29e50211945a5d84" providerId="LiveId" clId="{B660EE5C-ED69-4C7B-9EB0-2EF66B869042}" dt="2020-08-15T00:11:55.918" v="1546" actId="478"/>
          <ac:picMkLst>
            <pc:docMk/>
            <pc:sldMk cId="1235369823" sldId="274"/>
            <ac:picMk id="4" creationId="{0666AD38-CBF4-44D5-9F35-E69CD409C319}"/>
          </ac:picMkLst>
        </pc:picChg>
        <pc:picChg chg="add del mod ord">
          <ac:chgData name="Travis Le" userId="29e50211945a5d84" providerId="LiveId" clId="{B660EE5C-ED69-4C7B-9EB0-2EF66B869042}" dt="2020-08-15T02:52:39.645" v="1573" actId="478"/>
          <ac:picMkLst>
            <pc:docMk/>
            <pc:sldMk cId="1235369823" sldId="274"/>
            <ac:picMk id="5" creationId="{30337A73-4746-4CED-9BD1-143B9A7AAF39}"/>
          </ac:picMkLst>
        </pc:picChg>
        <pc:picChg chg="add del mod ord">
          <ac:chgData name="Travis Le" userId="29e50211945a5d84" providerId="LiveId" clId="{B660EE5C-ED69-4C7B-9EB0-2EF66B869042}" dt="2020-08-15T04:59:58.601" v="2447" actId="478"/>
          <ac:picMkLst>
            <pc:docMk/>
            <pc:sldMk cId="1235369823" sldId="274"/>
            <ac:picMk id="12" creationId="{D54CAC70-5930-4DE3-8017-C254AB0F3C54}"/>
          </ac:picMkLst>
        </pc:picChg>
        <pc:picChg chg="add del mod">
          <ac:chgData name="Travis Le" userId="29e50211945a5d84" providerId="LiveId" clId="{B660EE5C-ED69-4C7B-9EB0-2EF66B869042}" dt="2020-08-15T05:01:28.843" v="2457" actId="478"/>
          <ac:picMkLst>
            <pc:docMk/>
            <pc:sldMk cId="1235369823" sldId="274"/>
            <ac:picMk id="15" creationId="{4B1FF543-8FD9-4C8F-A463-ADDA1EBAC9D6}"/>
          </ac:picMkLst>
        </pc:picChg>
        <pc:picChg chg="add del mod">
          <ac:chgData name="Travis Le" userId="29e50211945a5d84" providerId="LiveId" clId="{B660EE5C-ED69-4C7B-9EB0-2EF66B869042}" dt="2020-08-15T05:00:46.022" v="2453" actId="478"/>
          <ac:picMkLst>
            <pc:docMk/>
            <pc:sldMk cId="1235369823" sldId="274"/>
            <ac:picMk id="17" creationId="{0AFE3DB7-983B-4010-9513-40367217F687}"/>
          </ac:picMkLst>
        </pc:picChg>
        <pc:picChg chg="add del mod ord modCrop">
          <ac:chgData name="Travis Le" userId="29e50211945a5d84" providerId="LiveId" clId="{B660EE5C-ED69-4C7B-9EB0-2EF66B869042}" dt="2020-08-15T05:26:34.856" v="2760" actId="478"/>
          <ac:picMkLst>
            <pc:docMk/>
            <pc:sldMk cId="1235369823" sldId="274"/>
            <ac:picMk id="19" creationId="{78B983FA-E625-4D92-8E17-B3F5609FD212}"/>
          </ac:picMkLst>
        </pc:picChg>
        <pc:picChg chg="add del mod ord modCrop">
          <ac:chgData name="Travis Le" userId="29e50211945a5d84" providerId="LiveId" clId="{B660EE5C-ED69-4C7B-9EB0-2EF66B869042}" dt="2020-08-15T05:27:49.830" v="2771" actId="478"/>
          <ac:picMkLst>
            <pc:docMk/>
            <pc:sldMk cId="1235369823" sldId="274"/>
            <ac:picMk id="21" creationId="{0C7F5319-1BD3-444A-8B8C-F71FAE8F8A31}"/>
          </ac:picMkLst>
        </pc:picChg>
        <pc:picChg chg="add mod ord">
          <ac:chgData name="Travis Le" userId="29e50211945a5d84" providerId="LiveId" clId="{B660EE5C-ED69-4C7B-9EB0-2EF66B869042}" dt="2020-08-15T05:31:52.946" v="2992" actId="1036"/>
          <ac:picMkLst>
            <pc:docMk/>
            <pc:sldMk cId="1235369823" sldId="274"/>
            <ac:picMk id="28" creationId="{FD0D6E75-70EA-44B6-99B5-06EC10877F76}"/>
          </ac:picMkLst>
        </pc:picChg>
        <pc:picChg chg="add mod ord">
          <ac:chgData name="Travis Le" userId="29e50211945a5d84" providerId="LiveId" clId="{B660EE5C-ED69-4C7B-9EB0-2EF66B869042}" dt="2020-08-15T05:30:57.861" v="2963" actId="14100"/>
          <ac:picMkLst>
            <pc:docMk/>
            <pc:sldMk cId="1235369823" sldId="274"/>
            <ac:picMk id="30" creationId="{A5F8D902-6ED7-474A-8C19-BC24A5ED1AA5}"/>
          </ac:picMkLst>
        </pc:picChg>
      </pc:sldChg>
      <pc:sldChg chg="addSp delSp modSp add del">
        <pc:chgData name="Travis Le" userId="29e50211945a5d84" providerId="LiveId" clId="{B660EE5C-ED69-4C7B-9EB0-2EF66B869042}" dt="2020-08-15T04:33:55.055" v="2028" actId="2696"/>
        <pc:sldMkLst>
          <pc:docMk/>
          <pc:sldMk cId="3799191480" sldId="275"/>
        </pc:sldMkLst>
        <pc:spChg chg="mod">
          <ac:chgData name="Travis Le" userId="29e50211945a5d84" providerId="LiveId" clId="{B660EE5C-ED69-4C7B-9EB0-2EF66B869042}" dt="2020-08-15T03:15:58.448" v="1617" actId="1076"/>
          <ac:spMkLst>
            <pc:docMk/>
            <pc:sldMk cId="3799191480" sldId="275"/>
            <ac:spMk id="6" creationId="{BECE0377-7C06-41E2-A883-637E7B79EF73}"/>
          </ac:spMkLst>
        </pc:spChg>
        <pc:spChg chg="mod">
          <ac:chgData name="Travis Le" userId="29e50211945a5d84" providerId="LiveId" clId="{B660EE5C-ED69-4C7B-9EB0-2EF66B869042}" dt="2020-08-15T03:16:04.051" v="1618" actId="1076"/>
          <ac:spMkLst>
            <pc:docMk/>
            <pc:sldMk cId="3799191480" sldId="275"/>
            <ac:spMk id="7" creationId="{7D52BCC0-2957-4290-964F-327F58ECDFB1}"/>
          </ac:spMkLst>
        </pc:spChg>
        <pc:spChg chg="mod">
          <ac:chgData name="Travis Le" userId="29e50211945a5d84" providerId="LiveId" clId="{B660EE5C-ED69-4C7B-9EB0-2EF66B869042}" dt="2020-08-15T03:15:42.653" v="1614" actId="1076"/>
          <ac:spMkLst>
            <pc:docMk/>
            <pc:sldMk cId="3799191480" sldId="275"/>
            <ac:spMk id="8" creationId="{30418BBB-F5B6-42D8-8EEA-BDF683FB3790}"/>
          </ac:spMkLst>
        </pc:spChg>
        <pc:spChg chg="mod">
          <ac:chgData name="Travis Le" userId="29e50211945a5d84" providerId="LiveId" clId="{B660EE5C-ED69-4C7B-9EB0-2EF66B869042}" dt="2020-08-15T03:15:45.609" v="1615" actId="1076"/>
          <ac:spMkLst>
            <pc:docMk/>
            <pc:sldMk cId="3799191480" sldId="275"/>
            <ac:spMk id="9" creationId="{0D50349A-9D24-4AE0-99A1-2FC7F5F6658D}"/>
          </ac:spMkLst>
        </pc:spChg>
        <pc:spChg chg="mod">
          <ac:chgData name="Travis Le" userId="29e50211945a5d84" providerId="LiveId" clId="{B660EE5C-ED69-4C7B-9EB0-2EF66B869042}" dt="2020-08-15T03:15:39.159" v="1613" actId="1076"/>
          <ac:spMkLst>
            <pc:docMk/>
            <pc:sldMk cId="3799191480" sldId="275"/>
            <ac:spMk id="10" creationId="{47AEE9AC-B019-4826-A5BA-B1F5721634D3}"/>
          </ac:spMkLst>
        </pc:spChg>
        <pc:picChg chg="add mod ord">
          <ac:chgData name="Travis Le" userId="29e50211945a5d84" providerId="LiveId" clId="{B660EE5C-ED69-4C7B-9EB0-2EF66B869042}" dt="2020-08-15T03:15:53.349" v="1616" actId="1076"/>
          <ac:picMkLst>
            <pc:docMk/>
            <pc:sldMk cId="3799191480" sldId="275"/>
            <ac:picMk id="4" creationId="{AB69FBC9-3C78-4751-B98D-D3A2BCA989F5}"/>
          </ac:picMkLst>
        </pc:picChg>
        <pc:picChg chg="del">
          <ac:chgData name="Travis Le" userId="29e50211945a5d84" providerId="LiveId" clId="{B660EE5C-ED69-4C7B-9EB0-2EF66B869042}" dt="2020-08-15T02:54:51.943" v="1592" actId="478"/>
          <ac:picMkLst>
            <pc:docMk/>
            <pc:sldMk cId="3799191480" sldId="275"/>
            <ac:picMk id="12" creationId="{D54CAC70-5930-4DE3-8017-C254AB0F3C54}"/>
          </ac:picMkLst>
        </pc:picChg>
      </pc:sldChg>
      <pc:sldChg chg="addSp delSp modSp add ord modNotesTx">
        <pc:chgData name="Travis Le" userId="29e50211945a5d84" providerId="LiveId" clId="{B660EE5C-ED69-4C7B-9EB0-2EF66B869042}" dt="2020-08-15T07:55:17.890" v="3765" actId="20577"/>
        <pc:sldMkLst>
          <pc:docMk/>
          <pc:sldMk cId="3940528856" sldId="276"/>
        </pc:sldMkLst>
        <pc:spChg chg="mod">
          <ac:chgData name="Travis Le" userId="29e50211945a5d84" providerId="LiveId" clId="{B660EE5C-ED69-4C7B-9EB0-2EF66B869042}" dt="2020-08-15T04:38:21.320" v="2192" actId="20577"/>
          <ac:spMkLst>
            <pc:docMk/>
            <pc:sldMk cId="3940528856" sldId="276"/>
            <ac:spMk id="2" creationId="{7BD752A0-60B1-440B-9CD5-D2495352DD69}"/>
          </ac:spMkLst>
        </pc:spChg>
        <pc:spChg chg="del">
          <ac:chgData name="Travis Le" userId="29e50211945a5d84" providerId="LiveId" clId="{B660EE5C-ED69-4C7B-9EB0-2EF66B869042}" dt="2020-08-15T04:06:21.816" v="1624" actId="478"/>
          <ac:spMkLst>
            <pc:docMk/>
            <pc:sldMk cId="3940528856" sldId="276"/>
            <ac:spMk id="6" creationId="{BECE0377-7C06-41E2-A883-637E7B79EF73}"/>
          </ac:spMkLst>
        </pc:spChg>
        <pc:spChg chg="del">
          <ac:chgData name="Travis Le" userId="29e50211945a5d84" providerId="LiveId" clId="{B660EE5C-ED69-4C7B-9EB0-2EF66B869042}" dt="2020-08-15T04:06:21.816" v="1624" actId="478"/>
          <ac:spMkLst>
            <pc:docMk/>
            <pc:sldMk cId="3940528856" sldId="276"/>
            <ac:spMk id="7" creationId="{7D52BCC0-2957-4290-964F-327F58ECDFB1}"/>
          </ac:spMkLst>
        </pc:spChg>
        <pc:spChg chg="del">
          <ac:chgData name="Travis Le" userId="29e50211945a5d84" providerId="LiveId" clId="{B660EE5C-ED69-4C7B-9EB0-2EF66B869042}" dt="2020-08-15T04:06:21.816" v="1624" actId="478"/>
          <ac:spMkLst>
            <pc:docMk/>
            <pc:sldMk cId="3940528856" sldId="276"/>
            <ac:spMk id="8" creationId="{30418BBB-F5B6-42D8-8EEA-BDF683FB3790}"/>
          </ac:spMkLst>
        </pc:spChg>
        <pc:spChg chg="del">
          <ac:chgData name="Travis Le" userId="29e50211945a5d84" providerId="LiveId" clId="{B660EE5C-ED69-4C7B-9EB0-2EF66B869042}" dt="2020-08-15T04:06:21.816" v="1624" actId="478"/>
          <ac:spMkLst>
            <pc:docMk/>
            <pc:sldMk cId="3940528856" sldId="276"/>
            <ac:spMk id="9" creationId="{0D50349A-9D24-4AE0-99A1-2FC7F5F6658D}"/>
          </ac:spMkLst>
        </pc:spChg>
        <pc:spChg chg="del">
          <ac:chgData name="Travis Le" userId="29e50211945a5d84" providerId="LiveId" clId="{B660EE5C-ED69-4C7B-9EB0-2EF66B869042}" dt="2020-08-15T04:06:21.816" v="1624" actId="478"/>
          <ac:spMkLst>
            <pc:docMk/>
            <pc:sldMk cId="3940528856" sldId="276"/>
            <ac:spMk id="10" creationId="{47AEE9AC-B019-4826-A5BA-B1F5721634D3}"/>
          </ac:spMkLst>
        </pc:spChg>
        <pc:spChg chg="add mod">
          <ac:chgData name="Travis Le" userId="29e50211945a5d84" providerId="LiveId" clId="{B660EE5C-ED69-4C7B-9EB0-2EF66B869042}" dt="2020-08-15T04:38:48.322" v="2195" actId="20577"/>
          <ac:spMkLst>
            <pc:docMk/>
            <pc:sldMk cId="3940528856" sldId="276"/>
            <ac:spMk id="13" creationId="{B3668E01-2CD2-4491-82BA-98BC2F10B79F}"/>
          </ac:spMkLst>
        </pc:spChg>
        <pc:spChg chg="add mod">
          <ac:chgData name="Travis Le" userId="29e50211945a5d84" providerId="LiveId" clId="{B660EE5C-ED69-4C7B-9EB0-2EF66B869042}" dt="2020-08-15T04:45:36.122" v="2233" actId="404"/>
          <ac:spMkLst>
            <pc:docMk/>
            <pc:sldMk cId="3940528856" sldId="276"/>
            <ac:spMk id="14" creationId="{70E576A3-6963-430E-B305-1E22945E01A9}"/>
          </ac:spMkLst>
        </pc:spChg>
        <pc:spChg chg="add mod">
          <ac:chgData name="Travis Le" userId="29e50211945a5d84" providerId="LiveId" clId="{B660EE5C-ED69-4C7B-9EB0-2EF66B869042}" dt="2020-08-15T04:45:28.156" v="2229" actId="255"/>
          <ac:spMkLst>
            <pc:docMk/>
            <pc:sldMk cId="3940528856" sldId="276"/>
            <ac:spMk id="15" creationId="{1B00AFB1-CDE4-4F9E-A1EC-2EBD61AC8DB5}"/>
          </ac:spMkLst>
        </pc:spChg>
        <pc:spChg chg="add del mod">
          <ac:chgData name="Travis Le" userId="29e50211945a5d84" providerId="LiveId" clId="{B660EE5C-ED69-4C7B-9EB0-2EF66B869042}" dt="2020-08-15T04:38:27.871" v="2193" actId="478"/>
          <ac:spMkLst>
            <pc:docMk/>
            <pc:sldMk cId="3940528856" sldId="276"/>
            <ac:spMk id="16" creationId="{C034AC3F-91C3-4C57-B57C-F3FE56216477}"/>
          </ac:spMkLst>
        </pc:spChg>
        <pc:spChg chg="add mod">
          <ac:chgData name="Travis Le" userId="29e50211945a5d84" providerId="LiveId" clId="{B660EE5C-ED69-4C7B-9EB0-2EF66B869042}" dt="2020-08-15T06:25:30.493" v="3281" actId="1076"/>
          <ac:spMkLst>
            <pc:docMk/>
            <pc:sldMk cId="3940528856" sldId="276"/>
            <ac:spMk id="19" creationId="{7E321FA8-B064-42A8-8994-651D31BAFDFD}"/>
          </ac:spMkLst>
        </pc:spChg>
        <pc:spChg chg="add del mod">
          <ac:chgData name="Travis Le" userId="29e50211945a5d84" providerId="LiveId" clId="{B660EE5C-ED69-4C7B-9EB0-2EF66B869042}" dt="2020-08-15T04:58:30.888" v="2435" actId="478"/>
          <ac:spMkLst>
            <pc:docMk/>
            <pc:sldMk cId="3940528856" sldId="276"/>
            <ac:spMk id="22" creationId="{01665D3C-67F4-4FA8-B448-D6117AC362FF}"/>
          </ac:spMkLst>
        </pc:spChg>
        <pc:spChg chg="add mod">
          <ac:chgData name="Travis Le" userId="29e50211945a5d84" providerId="LiveId" clId="{B660EE5C-ED69-4C7B-9EB0-2EF66B869042}" dt="2020-08-15T07:41:13.577" v="3754" actId="1076"/>
          <ac:spMkLst>
            <pc:docMk/>
            <pc:sldMk cId="3940528856" sldId="276"/>
            <ac:spMk id="25" creationId="{1C8EDB2B-1A02-4726-BB66-8A90B11C6DB2}"/>
          </ac:spMkLst>
        </pc:spChg>
        <pc:picChg chg="del">
          <ac:chgData name="Travis Le" userId="29e50211945a5d84" providerId="LiveId" clId="{B660EE5C-ED69-4C7B-9EB0-2EF66B869042}" dt="2020-08-15T04:06:18.656" v="1623" actId="478"/>
          <ac:picMkLst>
            <pc:docMk/>
            <pc:sldMk cId="3940528856" sldId="276"/>
            <ac:picMk id="4" creationId="{AB69FBC9-3C78-4751-B98D-D3A2BCA989F5}"/>
          </ac:picMkLst>
        </pc:picChg>
        <pc:picChg chg="add mod">
          <ac:chgData name="Travis Le" userId="29e50211945a5d84" providerId="LiveId" clId="{B660EE5C-ED69-4C7B-9EB0-2EF66B869042}" dt="2020-08-15T04:40:22.139" v="2207" actId="14100"/>
          <ac:picMkLst>
            <pc:docMk/>
            <pc:sldMk cId="3940528856" sldId="276"/>
            <ac:picMk id="5" creationId="{B615FDDD-A22D-4C9B-A38F-D26462903056}"/>
          </ac:picMkLst>
        </pc:picChg>
        <pc:picChg chg="add mod modCrop">
          <ac:chgData name="Travis Le" userId="29e50211945a5d84" providerId="LiveId" clId="{B660EE5C-ED69-4C7B-9EB0-2EF66B869042}" dt="2020-08-15T05:07:48.069" v="2594" actId="732"/>
          <ac:picMkLst>
            <pc:docMk/>
            <pc:sldMk cId="3940528856" sldId="276"/>
            <ac:picMk id="12" creationId="{D3F09C82-D151-413E-BE30-4F52148BE742}"/>
          </ac:picMkLst>
        </pc:picChg>
        <pc:picChg chg="add del mod">
          <ac:chgData name="Travis Le" userId="29e50211945a5d84" providerId="LiveId" clId="{B660EE5C-ED69-4C7B-9EB0-2EF66B869042}" dt="2020-08-15T04:46:07.414" v="2235" actId="478"/>
          <ac:picMkLst>
            <pc:docMk/>
            <pc:sldMk cId="3940528856" sldId="276"/>
            <ac:picMk id="18" creationId="{1FCD3523-E856-4C02-BBB8-3225F8D9ABA8}"/>
          </ac:picMkLst>
        </pc:picChg>
        <pc:picChg chg="add del mod">
          <ac:chgData name="Travis Le" userId="29e50211945a5d84" providerId="LiveId" clId="{B660EE5C-ED69-4C7B-9EB0-2EF66B869042}" dt="2020-08-15T04:58:31.865" v="2436" actId="478"/>
          <ac:picMkLst>
            <pc:docMk/>
            <pc:sldMk cId="3940528856" sldId="276"/>
            <ac:picMk id="21" creationId="{611FFF83-8C2D-4F46-A1FC-4174FBF28B3F}"/>
          </ac:picMkLst>
        </pc:picChg>
        <pc:picChg chg="add mod">
          <ac:chgData name="Travis Le" userId="29e50211945a5d84" providerId="LiveId" clId="{B660EE5C-ED69-4C7B-9EB0-2EF66B869042}" dt="2020-08-15T04:59:24.254" v="2446" actId="1076"/>
          <ac:picMkLst>
            <pc:docMk/>
            <pc:sldMk cId="3940528856" sldId="276"/>
            <ac:picMk id="24" creationId="{7A1EF0C6-0CAA-445E-BB54-040B8D76C33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95567-95DC-49E4-837C-DA8307D785D8}" type="datetimeFigureOut">
              <a:rPr lang="en-US" smtClean="0"/>
              <a:t>8/15/2020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7BF7DF-9902-4219-84B1-F481ABAE28CE}" type="slidenum">
              <a:rPr lang="en-US" smtClean="0"/>
              <a:t>‹#›</a:t>
            </a:fld>
            <a:endParaRPr lang="en-US"/>
          </a:p>
        </p:txBody>
      </p:sp>
    </p:spTree>
    <p:extLst>
      <p:ext uri="{BB962C8B-B14F-4D97-AF65-F5344CB8AC3E}">
        <p14:creationId xmlns:p14="http://schemas.microsoft.com/office/powerpoint/2010/main" val="2790980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sz="1400" dirty="0"/>
              <a:t>Facial Detection — Ability to detect the location of face in any input image or frame. The output is the bounding box coordinates of the detected faces</a:t>
            </a:r>
          </a:p>
          <a:p>
            <a:pPr>
              <a:buFont typeface="+mj-lt"/>
              <a:buAutoNum type="arabicPeriod"/>
            </a:pPr>
            <a:r>
              <a:rPr lang="en-US" sz="1400" dirty="0"/>
              <a:t>Facial Recognition — Compare multiple faces together to identify which faces belong to the same person. This is done by comparing face embedding vectors</a:t>
            </a:r>
          </a:p>
          <a:p>
            <a:pPr>
              <a:buFont typeface="+mj-lt"/>
              <a:buAutoNum type="arabicPeriod"/>
            </a:pPr>
            <a:r>
              <a:rPr lang="en-US" sz="1400" dirty="0"/>
              <a:t>Emotion Detection — Classifying the emotion on the face as happy, angry, sad, neutral, surprise, disgust or fear</a:t>
            </a:r>
          </a:p>
          <a:p>
            <a:r>
              <a:rPr lang="en-US" dirty="0"/>
              <a:t>- Technology has been emerged, not only recognize the facial image but detecting human emotions from facial expression such as happy, angry, sad, neutral, surprise, disgust or fear.</a:t>
            </a:r>
          </a:p>
        </p:txBody>
      </p:sp>
      <p:sp>
        <p:nvSpPr>
          <p:cNvPr id="4" name="Slide Number Placeholder 3"/>
          <p:cNvSpPr>
            <a:spLocks noGrp="1"/>
          </p:cNvSpPr>
          <p:nvPr>
            <p:ph type="sldNum" sz="quarter" idx="5"/>
          </p:nvPr>
        </p:nvSpPr>
        <p:spPr/>
        <p:txBody>
          <a:bodyPr/>
          <a:lstStyle/>
          <a:p>
            <a:fld id="{007BF7DF-9902-4219-84B1-F481ABAE28CE}" type="slidenum">
              <a:rPr lang="en-US" smtClean="0"/>
              <a:t>3</a:t>
            </a:fld>
            <a:endParaRPr lang="en-US"/>
          </a:p>
        </p:txBody>
      </p:sp>
    </p:spTree>
    <p:extLst>
      <p:ext uri="{BB962C8B-B14F-4D97-AF65-F5344CB8AC3E}">
        <p14:creationId xmlns:p14="http://schemas.microsoft.com/office/powerpoint/2010/main" val="73145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Emotion recognition is already widely used by different companies to gauge consumer mood towards their product or brand. The opportunities brought by this technology goes further than market research and digital advertising.</a:t>
            </a:r>
          </a:p>
          <a:p>
            <a:r>
              <a:rPr lang="en-US" sz="1200" b="1" dirty="0"/>
              <a:t>Emotion recognition in Health Care:</a:t>
            </a:r>
            <a:br>
              <a:rPr lang="en-US" sz="1200" dirty="0"/>
            </a:br>
            <a:r>
              <a:rPr lang="en-US" sz="1200" dirty="0"/>
              <a:t>An industry that’s taking advantage of this technology is Health Care, with AI-powered recognition software helping to decide when patients necessitate medicine or to help out physicians determine who to see first.</a:t>
            </a:r>
          </a:p>
          <a:p>
            <a:r>
              <a:rPr lang="en-US" sz="1200" b="1" dirty="0"/>
              <a:t>Automotive industry and emotion recognition:</a:t>
            </a:r>
            <a:br>
              <a:rPr lang="en-US" sz="1200" dirty="0"/>
            </a:br>
            <a:r>
              <a:rPr lang="en-US" sz="1200" dirty="0"/>
              <a:t>The automotive industry is also applying emotion recognition technology, as car manufacturers around the world are increasingly focusing on making cars more personal and safe for people to drive. The latter is a chiefly attention-grabbing area and one that various companies have by now taken steps in testing and researching. In their pursuit to build more smart car features, it makes sense for car manufacturers to use AI to help them understand the human emotions. Using facial emotion detection smart cars can alert the driver when he is feeling drowsy.</a:t>
            </a:r>
          </a:p>
          <a:p>
            <a:r>
              <a:rPr lang="en-US" sz="1200" b="1" dirty="0"/>
              <a:t>Emotion recognition in video game testing:</a:t>
            </a:r>
            <a:br>
              <a:rPr lang="en-US" sz="1200" dirty="0"/>
            </a:br>
            <a:r>
              <a:rPr lang="en-US" sz="1200" dirty="0"/>
              <a:t>Video games are designed with a specific target audience in mind and aim to evoke a particular behavior and set of emotions from the users. During the testing phase, users are asked to play the game for a given period and their feedback is incorporated to make the final product. Using facial emotion recognition can aid in understanding which emotions a user is experiencing in real-time as he or she is playing without analyzing the complete video manually.</a:t>
            </a:r>
          </a:p>
          <a:p>
            <a:endParaRPr lang="en-US" dirty="0"/>
          </a:p>
        </p:txBody>
      </p:sp>
      <p:sp>
        <p:nvSpPr>
          <p:cNvPr id="4" name="Slide Number Placeholder 3"/>
          <p:cNvSpPr>
            <a:spLocks noGrp="1"/>
          </p:cNvSpPr>
          <p:nvPr>
            <p:ph type="sldNum" sz="quarter" idx="5"/>
          </p:nvPr>
        </p:nvSpPr>
        <p:spPr/>
        <p:txBody>
          <a:bodyPr/>
          <a:lstStyle/>
          <a:p>
            <a:fld id="{007BF7DF-9902-4219-84B1-F481ABAE28CE}" type="slidenum">
              <a:rPr lang="en-US" smtClean="0"/>
              <a:t>4</a:t>
            </a:fld>
            <a:endParaRPr lang="en-US"/>
          </a:p>
        </p:txBody>
      </p:sp>
    </p:spTree>
    <p:extLst>
      <p:ext uri="{BB962C8B-B14F-4D97-AF65-F5344CB8AC3E}">
        <p14:creationId xmlns:p14="http://schemas.microsoft.com/office/powerpoint/2010/main" val="145187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emotion data model optimal training and Overfitting, we apply Convolutional Neural Network with 2 levels of deepness. We find out that the optimal training has 20 number of passes through the training dataset and </a:t>
            </a:r>
            <a:r>
              <a:rPr lang="en-US"/>
              <a:t>Overfitting training </a:t>
            </a:r>
            <a:r>
              <a:rPr lang="en-US" dirty="0"/>
              <a:t>has 150 number of passes through the training dataset.  </a:t>
            </a:r>
          </a:p>
          <a:p>
            <a:endParaRPr lang="en-US" dirty="0"/>
          </a:p>
          <a:p>
            <a:r>
              <a:rPr lang="en-US" dirty="0"/>
              <a:t>An </a:t>
            </a:r>
            <a:r>
              <a:rPr lang="en-US" i="1" dirty="0"/>
              <a:t>epoch</a:t>
            </a:r>
            <a:r>
              <a:rPr lang="en-US" dirty="0"/>
              <a:t> is a term used in </a:t>
            </a:r>
            <a:r>
              <a:rPr lang="en-US" i="1" dirty="0"/>
              <a:t>machine learning</a:t>
            </a:r>
            <a:r>
              <a:rPr lang="en-US" dirty="0"/>
              <a:t> and indicates the number of passes of the entire training dataset the </a:t>
            </a:r>
            <a:r>
              <a:rPr lang="en-US" i="1" dirty="0"/>
              <a:t>machine learning</a:t>
            </a:r>
            <a:r>
              <a:rPr lang="en-US" dirty="0"/>
              <a:t> algorithm has completed.</a:t>
            </a:r>
          </a:p>
        </p:txBody>
      </p:sp>
      <p:sp>
        <p:nvSpPr>
          <p:cNvPr id="4" name="Slide Number Placeholder 3"/>
          <p:cNvSpPr>
            <a:spLocks noGrp="1"/>
          </p:cNvSpPr>
          <p:nvPr>
            <p:ph type="sldNum" sz="quarter" idx="5"/>
          </p:nvPr>
        </p:nvSpPr>
        <p:spPr/>
        <p:txBody>
          <a:bodyPr/>
          <a:lstStyle/>
          <a:p>
            <a:fld id="{007BF7DF-9902-4219-84B1-F481ABAE28CE}" type="slidenum">
              <a:rPr lang="en-US" smtClean="0"/>
              <a:t>7</a:t>
            </a:fld>
            <a:endParaRPr lang="en-US"/>
          </a:p>
        </p:txBody>
      </p:sp>
    </p:spTree>
    <p:extLst>
      <p:ext uri="{BB962C8B-B14F-4D97-AF65-F5344CB8AC3E}">
        <p14:creationId xmlns:p14="http://schemas.microsoft.com/office/powerpoint/2010/main" val="336523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F5F6C-5027-411B-85C8-B258EC7DD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F7F28A-2276-42CF-BAB0-D5C9BF078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A0E108-E0D6-4AEB-B319-35D72CAC8E1A}"/>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5" name="Footer Placeholder 4">
            <a:extLst>
              <a:ext uri="{FF2B5EF4-FFF2-40B4-BE49-F238E27FC236}">
                <a16:creationId xmlns:a16="http://schemas.microsoft.com/office/drawing/2014/main" id="{8280E3BF-06AB-4E24-876F-134EBD781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553FC-8375-4FCA-BCE2-8D4B48ACB256}"/>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2799867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31A0-BA66-4843-AF60-43FD4727ED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A05206-8689-4493-A52A-0FBC0E299A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A83328-9EC1-4865-B977-E5C51B30BE54}"/>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5" name="Footer Placeholder 4">
            <a:extLst>
              <a:ext uri="{FF2B5EF4-FFF2-40B4-BE49-F238E27FC236}">
                <a16:creationId xmlns:a16="http://schemas.microsoft.com/office/drawing/2014/main" id="{D0F9C94D-8145-42F7-84E8-C6825AB63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08471F-AC66-4481-83AB-CD029BE35FB5}"/>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1558246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30B724-6BFF-4CB5-AC55-D61D61011E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3B42C0-AAD1-4320-A781-46D753A4A0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0FD11-2B4D-41AC-B8A7-55E2229FC504}"/>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5" name="Footer Placeholder 4">
            <a:extLst>
              <a:ext uri="{FF2B5EF4-FFF2-40B4-BE49-F238E27FC236}">
                <a16:creationId xmlns:a16="http://schemas.microsoft.com/office/drawing/2014/main" id="{8F9758D0-0990-4642-BB1A-02333D19B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7332A-8BB4-4A39-81F5-6D6E32090113}"/>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203077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CE21-53E7-434A-A64C-D77CB9194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129CB-8183-484B-842D-97BB1EF782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19A21-D91C-4B38-BEA2-60210CDA6FD2}"/>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5" name="Footer Placeholder 4">
            <a:extLst>
              <a:ext uri="{FF2B5EF4-FFF2-40B4-BE49-F238E27FC236}">
                <a16:creationId xmlns:a16="http://schemas.microsoft.com/office/drawing/2014/main" id="{9C4AAC3F-6FF7-4E12-BFAD-426DDEEAA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BCE77-B9DE-468E-BE21-B4C2914B9C1C}"/>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1264959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2341C-6EA6-4E78-89A3-F78745E14F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674F18-BA6F-43EB-92A2-4ED594BED9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482B30-708F-45F7-A3B1-9C97F419A965}"/>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5" name="Footer Placeholder 4">
            <a:extLst>
              <a:ext uri="{FF2B5EF4-FFF2-40B4-BE49-F238E27FC236}">
                <a16:creationId xmlns:a16="http://schemas.microsoft.com/office/drawing/2014/main" id="{A00F7760-8AA9-40CE-8D4B-BF0B2FA00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4B255-44DF-4F0B-8AF8-AD782A1244B7}"/>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4204017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6F13B-7CB1-486E-A6DD-78F7AEE203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F76AE-899F-4FCF-8D21-37DEB43567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608310-4661-49A8-9912-CA538DFD97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E94C1A-C6D3-4655-8661-DF81C59A0639}"/>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6" name="Footer Placeholder 5">
            <a:extLst>
              <a:ext uri="{FF2B5EF4-FFF2-40B4-BE49-F238E27FC236}">
                <a16:creationId xmlns:a16="http://schemas.microsoft.com/office/drawing/2014/main" id="{D4DEF8EC-1543-4040-B3D8-C8BC8C8E30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ECAA67-8301-4325-8103-F82255749AF1}"/>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409098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CD721-48EE-4A6E-B7C6-F20FBCD78D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F723C4-65BA-4E4B-9483-9E5A0C6F1D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94F9B3-B09F-475C-BCF5-ECDDD5D743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838CCB-1D29-4946-AD52-E4AC813C4E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C0B5A0-BCFA-4D50-9ED6-27C1BF1F69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53819B-61E6-457E-B49F-9D49DA8B808F}"/>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8" name="Footer Placeholder 7">
            <a:extLst>
              <a:ext uri="{FF2B5EF4-FFF2-40B4-BE49-F238E27FC236}">
                <a16:creationId xmlns:a16="http://schemas.microsoft.com/office/drawing/2014/main" id="{60600D97-3EE4-42ED-B436-29D774A2E4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F58B2C-1667-45E7-B859-8AC8E55B84C2}"/>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4256801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9183-A5B1-4F32-9185-FBAAB3D8B5B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F20EB5-69D8-4F9B-92AF-E7E3F1BFC70E}"/>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4" name="Footer Placeholder 3">
            <a:extLst>
              <a:ext uri="{FF2B5EF4-FFF2-40B4-BE49-F238E27FC236}">
                <a16:creationId xmlns:a16="http://schemas.microsoft.com/office/drawing/2014/main" id="{FB0C58F3-3002-4544-B0AD-AC8EECAF0A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912783-2B66-4477-8674-B33664141C9C}"/>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157115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CF420-2148-4F03-A528-DC93FD12448D}"/>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3" name="Footer Placeholder 2">
            <a:extLst>
              <a:ext uri="{FF2B5EF4-FFF2-40B4-BE49-F238E27FC236}">
                <a16:creationId xmlns:a16="http://schemas.microsoft.com/office/drawing/2014/main" id="{CAE6CE60-F4A4-4B2A-9F15-003C598C31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88CD22-8329-419C-8287-93071145BB24}"/>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500273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2F282-AD7B-47EC-8796-296EE0AF26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A620B7-98E5-4709-942D-BF7809B079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D561E5-BBCA-4D39-9606-DD538C143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DF3D9-F149-4A32-8D22-CBF1A5AEC612}"/>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6" name="Footer Placeholder 5">
            <a:extLst>
              <a:ext uri="{FF2B5EF4-FFF2-40B4-BE49-F238E27FC236}">
                <a16:creationId xmlns:a16="http://schemas.microsoft.com/office/drawing/2014/main" id="{C66C8996-2D5C-4DB3-BA0B-CA6DAE53EF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864CFC-8528-4AA1-A3D8-DECF987B87D1}"/>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950312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A97A9-A652-4C9D-8675-F1BC7EC8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23013B-C7C9-4921-A386-D4CBCE57C6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76C0B6-CFB5-44C2-AF6D-412F5B9F72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999AD3-DAAC-43FF-9478-82EE69EA2A44}"/>
              </a:ext>
            </a:extLst>
          </p:cNvPr>
          <p:cNvSpPr>
            <a:spLocks noGrp="1"/>
          </p:cNvSpPr>
          <p:nvPr>
            <p:ph type="dt" sz="half" idx="10"/>
          </p:nvPr>
        </p:nvSpPr>
        <p:spPr/>
        <p:txBody>
          <a:bodyPr/>
          <a:lstStyle/>
          <a:p>
            <a:fld id="{02436FA6-418F-4B20-AB12-1F1B4F679522}" type="datetimeFigureOut">
              <a:rPr lang="en-US" smtClean="0"/>
              <a:t>8/15/2020</a:t>
            </a:fld>
            <a:endParaRPr lang="en-US"/>
          </a:p>
        </p:txBody>
      </p:sp>
      <p:sp>
        <p:nvSpPr>
          <p:cNvPr id="6" name="Footer Placeholder 5">
            <a:extLst>
              <a:ext uri="{FF2B5EF4-FFF2-40B4-BE49-F238E27FC236}">
                <a16:creationId xmlns:a16="http://schemas.microsoft.com/office/drawing/2014/main" id="{8E02E8C0-2818-4A1F-B2D7-4FBFDB892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56DD77-EED8-482B-A395-C08C8C8BA198}"/>
              </a:ext>
            </a:extLst>
          </p:cNvPr>
          <p:cNvSpPr>
            <a:spLocks noGrp="1"/>
          </p:cNvSpPr>
          <p:nvPr>
            <p:ph type="sldNum" sz="quarter" idx="12"/>
          </p:nvPr>
        </p:nvSpPr>
        <p:spPr/>
        <p:txBody>
          <a:bodyPr/>
          <a:lstStyle/>
          <a:p>
            <a:fld id="{868A521A-83AA-481B-9AF0-E1BC98021FE7}" type="slidenum">
              <a:rPr lang="en-US" smtClean="0"/>
              <a:t>‹#›</a:t>
            </a:fld>
            <a:endParaRPr lang="en-US"/>
          </a:p>
        </p:txBody>
      </p:sp>
    </p:spTree>
    <p:extLst>
      <p:ext uri="{BB962C8B-B14F-4D97-AF65-F5344CB8AC3E}">
        <p14:creationId xmlns:p14="http://schemas.microsoft.com/office/powerpoint/2010/main" val="2717843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2DA7E-0FA1-4900-B6A2-EFA16698D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8F9CA6-77D3-4CF0-A373-09456AAA88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1E8F8-E808-4CA7-A1F0-9E674ED9B7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436FA6-418F-4B20-AB12-1F1B4F679522}" type="datetimeFigureOut">
              <a:rPr lang="en-US" smtClean="0"/>
              <a:t>8/15/2020</a:t>
            </a:fld>
            <a:endParaRPr lang="en-US"/>
          </a:p>
        </p:txBody>
      </p:sp>
      <p:sp>
        <p:nvSpPr>
          <p:cNvPr id="5" name="Footer Placeholder 4">
            <a:extLst>
              <a:ext uri="{FF2B5EF4-FFF2-40B4-BE49-F238E27FC236}">
                <a16:creationId xmlns:a16="http://schemas.microsoft.com/office/drawing/2014/main" id="{2D9701ED-ABBE-4B80-AF9B-C09804DE9A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6A7EEC-970F-4380-9BCB-EE62BF6522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8A521A-83AA-481B-9AF0-E1BC98021FE7}" type="slidenum">
              <a:rPr lang="en-US" smtClean="0"/>
              <a:t>‹#›</a:t>
            </a:fld>
            <a:endParaRPr lang="en-US"/>
          </a:p>
        </p:txBody>
      </p:sp>
    </p:spTree>
    <p:extLst>
      <p:ext uri="{BB962C8B-B14F-4D97-AF65-F5344CB8AC3E}">
        <p14:creationId xmlns:p14="http://schemas.microsoft.com/office/powerpoint/2010/main" val="3260465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hyperlink" Target="https://www.csis.org/blogs/technology-policy-blog/how-accurate-are-facial-recognition-systems-%E2%80%93-and-why-does-it-matter#:~:text=In%20ideal%20conditions%2C%20facial%20recognition,Recognition%20Vendor%20Test%20(FRVT)."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hyperlink" Target="https://blog.hubspot.com/marketing/emotion-detection-technology-marketing" TargetMode="External"/><Relationship Id="rId3" Type="http://schemas.openxmlformats.org/officeDocument/2006/relationships/image" Target="../media/image5.png"/><Relationship Id="rId7" Type="http://schemas.openxmlformats.org/officeDocument/2006/relationships/hyperlink" Target="https://sightcorp.com/knowledge-base/emotion-recognition/"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hyperlink" Target="https://www.thalesgroup.com/en/markets/digital-identity-and-security/government/biometrics/facial-recogni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1C33-FEB8-4EA6-BB44-5A403154E9F5}"/>
              </a:ext>
            </a:extLst>
          </p:cNvPr>
          <p:cNvSpPr>
            <a:spLocks noGrp="1"/>
          </p:cNvSpPr>
          <p:nvPr>
            <p:ph type="ctrTitle"/>
          </p:nvPr>
        </p:nvSpPr>
        <p:spPr>
          <a:xfrm>
            <a:off x="7372445" y="1767181"/>
            <a:ext cx="4523424" cy="2158867"/>
          </a:xfrm>
        </p:spPr>
        <p:txBody>
          <a:bodyPr anchor="b">
            <a:normAutofit/>
          </a:bodyPr>
          <a:lstStyle/>
          <a:p>
            <a:pPr algn="l"/>
            <a:r>
              <a:rPr lang="en-US" sz="5400" b="1" dirty="0"/>
              <a:t>Facial Emotion Detection</a:t>
            </a:r>
          </a:p>
        </p:txBody>
      </p:sp>
      <p:sp>
        <p:nvSpPr>
          <p:cNvPr id="3" name="Subtitle 2">
            <a:extLst>
              <a:ext uri="{FF2B5EF4-FFF2-40B4-BE49-F238E27FC236}">
                <a16:creationId xmlns:a16="http://schemas.microsoft.com/office/drawing/2014/main" id="{097E2425-20DE-432B-A960-062A9F89B992}"/>
              </a:ext>
            </a:extLst>
          </p:cNvPr>
          <p:cNvSpPr>
            <a:spLocks noGrp="1"/>
          </p:cNvSpPr>
          <p:nvPr>
            <p:ph type="subTitle" idx="1"/>
          </p:nvPr>
        </p:nvSpPr>
        <p:spPr>
          <a:xfrm>
            <a:off x="7464612" y="4367285"/>
            <a:ext cx="4087305" cy="1531472"/>
          </a:xfrm>
        </p:spPr>
        <p:txBody>
          <a:bodyPr anchor="t">
            <a:normAutofit/>
          </a:bodyPr>
          <a:lstStyle/>
          <a:p>
            <a:pPr algn="l"/>
            <a:r>
              <a:rPr lang="en-US" sz="1800" dirty="0"/>
              <a:t>By</a:t>
            </a:r>
          </a:p>
          <a:p>
            <a:pPr marL="342900" indent="-342900" algn="l">
              <a:buFont typeface="Arial" panose="020B0604020202020204" pitchFamily="34" charset="0"/>
              <a:buChar char="•"/>
            </a:pPr>
            <a:r>
              <a:rPr lang="en-US" sz="1800" dirty="0"/>
              <a:t>Ram Sake</a:t>
            </a:r>
          </a:p>
          <a:p>
            <a:pPr marL="342900" indent="-342900" algn="l">
              <a:buFont typeface="Arial" panose="020B0604020202020204" pitchFamily="34" charset="0"/>
              <a:buChar char="•"/>
            </a:pPr>
            <a:r>
              <a:rPr lang="en-US" sz="1800" dirty="0"/>
              <a:t>Ravi </a:t>
            </a:r>
            <a:r>
              <a:rPr lang="en-US" sz="1800" dirty="0" err="1"/>
              <a:t>Selva</a:t>
            </a:r>
            <a:endParaRPr lang="en-US" sz="1800" dirty="0"/>
          </a:p>
          <a:p>
            <a:pPr marL="342900" indent="-342900" algn="l">
              <a:buFont typeface="Arial" panose="020B0604020202020204" pitchFamily="34" charset="0"/>
              <a:buChar char="•"/>
            </a:pPr>
            <a:r>
              <a:rPr lang="en-US" sz="1800" dirty="0"/>
              <a:t>Travis Le</a:t>
            </a:r>
          </a:p>
        </p:txBody>
      </p:sp>
      <p:sp>
        <p:nvSpPr>
          <p:cNvPr id="14" name="Freeform: Shape 13">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1249CC5-BF53-4596-AAEC-45BE3934FF3E}"/>
              </a:ext>
            </a:extLst>
          </p:cNvPr>
          <p:cNvPicPr>
            <a:picLocks noChangeAspect="1"/>
          </p:cNvPicPr>
          <p:nvPr/>
        </p:nvPicPr>
        <p:blipFill rotWithShape="1">
          <a:blip r:embed="rId2"/>
          <a:srcRect l="6826" r="2348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30312375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D5AA50-EE65-46D8-9484-12A93555ACB6}"/>
              </a:ext>
            </a:extLst>
          </p:cNvPr>
          <p:cNvSpPr txBox="1"/>
          <p:nvPr/>
        </p:nvSpPr>
        <p:spPr>
          <a:xfrm>
            <a:off x="813732" y="2256125"/>
            <a:ext cx="551436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Overview of facial emotion detection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Facial Emotion Detection Impact to Industries</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How it works (MVP)</a:t>
            </a:r>
          </a:p>
          <a:p>
            <a:pPr marL="285750" indent="-285750">
              <a:buFont typeface="Arial" panose="020B0604020202020204" pitchFamily="34" charset="0"/>
              <a:buChar char="•"/>
            </a:pPr>
            <a:endParaRPr lang="en-US" b="1" dirty="0"/>
          </a:p>
        </p:txBody>
      </p:sp>
      <p:sp>
        <p:nvSpPr>
          <p:cNvPr id="3" name="TextBox 2">
            <a:extLst>
              <a:ext uri="{FF2B5EF4-FFF2-40B4-BE49-F238E27FC236}">
                <a16:creationId xmlns:a16="http://schemas.microsoft.com/office/drawing/2014/main" id="{30E5BB3B-71B4-4DF4-9DE6-F8C63D972E85}"/>
              </a:ext>
            </a:extLst>
          </p:cNvPr>
          <p:cNvSpPr txBox="1"/>
          <p:nvPr/>
        </p:nvSpPr>
        <p:spPr>
          <a:xfrm>
            <a:off x="952150" y="1702965"/>
            <a:ext cx="2105637" cy="400110"/>
          </a:xfrm>
          <a:prstGeom prst="rect">
            <a:avLst/>
          </a:prstGeom>
          <a:noFill/>
        </p:spPr>
        <p:txBody>
          <a:bodyPr wrap="square" rtlCol="0">
            <a:spAutoFit/>
          </a:bodyPr>
          <a:lstStyle/>
          <a:p>
            <a:r>
              <a:rPr lang="en-US" sz="2000" b="1" u="sng" dirty="0"/>
              <a:t>Agenda:</a:t>
            </a:r>
          </a:p>
        </p:txBody>
      </p:sp>
      <p:pic>
        <p:nvPicPr>
          <p:cNvPr id="5" name="Picture 4">
            <a:extLst>
              <a:ext uri="{FF2B5EF4-FFF2-40B4-BE49-F238E27FC236}">
                <a16:creationId xmlns:a16="http://schemas.microsoft.com/office/drawing/2014/main" id="{926BF8D6-5186-42F8-A4A4-10C94628C310}"/>
              </a:ext>
            </a:extLst>
          </p:cNvPr>
          <p:cNvPicPr>
            <a:picLocks noChangeAspect="1"/>
          </p:cNvPicPr>
          <p:nvPr/>
        </p:nvPicPr>
        <p:blipFill rotWithShape="1">
          <a:blip r:embed="rId2"/>
          <a:srcRect r="12781"/>
          <a:stretch/>
        </p:blipFill>
        <p:spPr>
          <a:xfrm>
            <a:off x="6910194" y="1381553"/>
            <a:ext cx="4329656" cy="3535679"/>
          </a:xfrm>
          <a:prstGeom prst="rect">
            <a:avLst/>
          </a:prstGeom>
        </p:spPr>
      </p:pic>
    </p:spTree>
    <p:extLst>
      <p:ext uri="{BB962C8B-B14F-4D97-AF65-F5344CB8AC3E}">
        <p14:creationId xmlns:p14="http://schemas.microsoft.com/office/powerpoint/2010/main" val="3835426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FF86-EF99-4B36-A339-07CC25B2A95D}"/>
              </a:ext>
            </a:extLst>
          </p:cNvPr>
          <p:cNvSpPr>
            <a:spLocks noGrp="1"/>
          </p:cNvSpPr>
          <p:nvPr>
            <p:ph type="title"/>
          </p:nvPr>
        </p:nvSpPr>
        <p:spPr>
          <a:xfrm>
            <a:off x="838200" y="365125"/>
            <a:ext cx="10515600" cy="532497"/>
          </a:xfrm>
        </p:spPr>
        <p:txBody>
          <a:bodyPr>
            <a:normAutofit/>
          </a:bodyPr>
          <a:lstStyle/>
          <a:p>
            <a:r>
              <a:rPr lang="en-US" sz="3200" b="1" dirty="0">
                <a:latin typeface="+mn-lt"/>
              </a:rPr>
              <a:t>Overview of Facial Emotion Detection</a:t>
            </a:r>
            <a:endParaRPr lang="en-US" sz="3200" dirty="0">
              <a:latin typeface="+mn-lt"/>
            </a:endParaRPr>
          </a:p>
        </p:txBody>
      </p:sp>
      <p:grpSp>
        <p:nvGrpSpPr>
          <p:cNvPr id="21" name="Group 20">
            <a:extLst>
              <a:ext uri="{FF2B5EF4-FFF2-40B4-BE49-F238E27FC236}">
                <a16:creationId xmlns:a16="http://schemas.microsoft.com/office/drawing/2014/main" id="{B97B2A72-0D06-4B5D-A04C-35074E362DA4}"/>
              </a:ext>
            </a:extLst>
          </p:cNvPr>
          <p:cNvGrpSpPr/>
          <p:nvPr/>
        </p:nvGrpSpPr>
        <p:grpSpPr>
          <a:xfrm>
            <a:off x="8340864" y="758520"/>
            <a:ext cx="3444311" cy="2259932"/>
            <a:chOff x="8340864" y="1102837"/>
            <a:chExt cx="2985167" cy="2259932"/>
          </a:xfrm>
        </p:grpSpPr>
        <p:pic>
          <p:nvPicPr>
            <p:cNvPr id="9" name="Picture 8">
              <a:extLst>
                <a:ext uri="{FF2B5EF4-FFF2-40B4-BE49-F238E27FC236}">
                  <a16:creationId xmlns:a16="http://schemas.microsoft.com/office/drawing/2014/main" id="{CB0B952D-3B59-4DFA-950F-6CB76FF8F601}"/>
                </a:ext>
              </a:extLst>
            </p:cNvPr>
            <p:cNvPicPr>
              <a:picLocks noChangeAspect="1"/>
            </p:cNvPicPr>
            <p:nvPr/>
          </p:nvPicPr>
          <p:blipFill>
            <a:blip r:embed="rId3"/>
            <a:stretch>
              <a:fillRect/>
            </a:stretch>
          </p:blipFill>
          <p:spPr>
            <a:xfrm>
              <a:off x="8448540" y="1277449"/>
              <a:ext cx="2619978" cy="1552575"/>
            </a:xfrm>
            <a:prstGeom prst="rect">
              <a:avLst/>
            </a:prstGeom>
          </p:spPr>
        </p:pic>
        <p:sp>
          <p:nvSpPr>
            <p:cNvPr id="19" name="TextBox 18">
              <a:extLst>
                <a:ext uri="{FF2B5EF4-FFF2-40B4-BE49-F238E27FC236}">
                  <a16:creationId xmlns:a16="http://schemas.microsoft.com/office/drawing/2014/main" id="{3131F43A-CAEF-4376-99FC-ABEDC787039B}"/>
                </a:ext>
              </a:extLst>
            </p:cNvPr>
            <p:cNvSpPr txBox="1"/>
            <p:nvPr/>
          </p:nvSpPr>
          <p:spPr>
            <a:xfrm>
              <a:off x="8340864" y="2839549"/>
              <a:ext cx="2985167" cy="523220"/>
            </a:xfrm>
            <a:prstGeom prst="rect">
              <a:avLst/>
            </a:prstGeom>
            <a:ln>
              <a:noFill/>
            </a:ln>
          </p:spPr>
          <p:txBody>
            <a:bodyPr wrap="square">
              <a:spAutoFit/>
            </a:bodyPr>
            <a:lstStyle>
              <a:defPPr>
                <a:defRPr lang="en-US"/>
              </a:defPPr>
              <a:lvl1pPr>
                <a:defRPr b="1"/>
              </a:lvl1pPr>
            </a:lstStyle>
            <a:p>
              <a:r>
                <a:rPr lang="en-US" sz="1400" b="0" dirty="0"/>
                <a:t>The human brain </a:t>
              </a:r>
              <a:r>
                <a:rPr lang="en-US" sz="1400" b="0"/>
                <a:t>recognizes facial emotions </a:t>
              </a:r>
              <a:r>
                <a:rPr lang="en-US" sz="1400" b="0" dirty="0"/>
                <a:t>automatically.</a:t>
              </a:r>
            </a:p>
          </p:txBody>
        </p:sp>
        <p:sp>
          <p:nvSpPr>
            <p:cNvPr id="20" name="Rectangle 19">
              <a:extLst>
                <a:ext uri="{FF2B5EF4-FFF2-40B4-BE49-F238E27FC236}">
                  <a16:creationId xmlns:a16="http://schemas.microsoft.com/office/drawing/2014/main" id="{75D1CE20-635B-43DA-87D6-E186E37CAB04}"/>
                </a:ext>
              </a:extLst>
            </p:cNvPr>
            <p:cNvSpPr/>
            <p:nvPr/>
          </p:nvSpPr>
          <p:spPr>
            <a:xfrm>
              <a:off x="8448539" y="1102837"/>
              <a:ext cx="2619977" cy="1746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As Always</a:t>
              </a:r>
            </a:p>
          </p:txBody>
        </p:sp>
      </p:grpSp>
      <p:grpSp>
        <p:nvGrpSpPr>
          <p:cNvPr id="23" name="Group 22">
            <a:extLst>
              <a:ext uri="{FF2B5EF4-FFF2-40B4-BE49-F238E27FC236}">
                <a16:creationId xmlns:a16="http://schemas.microsoft.com/office/drawing/2014/main" id="{294DFEAF-A907-48C9-BE9B-04378CE4E1EB}"/>
              </a:ext>
            </a:extLst>
          </p:cNvPr>
          <p:cNvGrpSpPr/>
          <p:nvPr/>
        </p:nvGrpSpPr>
        <p:grpSpPr>
          <a:xfrm>
            <a:off x="8220159" y="3589225"/>
            <a:ext cx="3444311" cy="2345972"/>
            <a:chOff x="8220160" y="3829050"/>
            <a:chExt cx="2848358" cy="2487192"/>
          </a:xfrm>
        </p:grpSpPr>
        <p:sp>
          <p:nvSpPr>
            <p:cNvPr id="6" name="TextBox 5">
              <a:extLst>
                <a:ext uri="{FF2B5EF4-FFF2-40B4-BE49-F238E27FC236}">
                  <a16:creationId xmlns:a16="http://schemas.microsoft.com/office/drawing/2014/main" id="{4FB5B8BE-245F-4D13-8F7A-BF2DE78B7C3F}"/>
                </a:ext>
              </a:extLst>
            </p:cNvPr>
            <p:cNvSpPr txBox="1"/>
            <p:nvPr/>
          </p:nvSpPr>
          <p:spPr>
            <a:xfrm>
              <a:off x="8220160" y="5761526"/>
              <a:ext cx="2848358" cy="554716"/>
            </a:xfrm>
            <a:prstGeom prst="rect">
              <a:avLst/>
            </a:prstGeom>
            <a:ln>
              <a:noFill/>
            </a:ln>
          </p:spPr>
          <p:txBody>
            <a:bodyPr wrap="square">
              <a:spAutoFit/>
            </a:bodyPr>
            <a:lstStyle>
              <a:defPPr>
                <a:defRPr lang="en-US"/>
              </a:defPPr>
              <a:lvl1pPr>
                <a:defRPr sz="1400" b="0"/>
              </a:lvl1pPr>
            </a:lstStyle>
            <a:p>
              <a:r>
                <a:rPr lang="en-US" dirty="0"/>
                <a:t>Technology has now been developed that can recognize facial expression as well.</a:t>
              </a:r>
            </a:p>
          </p:txBody>
        </p:sp>
        <p:pic>
          <p:nvPicPr>
            <p:cNvPr id="8" name="Picture 7">
              <a:extLst>
                <a:ext uri="{FF2B5EF4-FFF2-40B4-BE49-F238E27FC236}">
                  <a16:creationId xmlns:a16="http://schemas.microsoft.com/office/drawing/2014/main" id="{91DF2A84-7B20-4400-B45D-AE71A7892B27}"/>
                </a:ext>
              </a:extLst>
            </p:cNvPr>
            <p:cNvPicPr>
              <a:picLocks noChangeAspect="1"/>
            </p:cNvPicPr>
            <p:nvPr/>
          </p:nvPicPr>
          <p:blipFill>
            <a:blip r:embed="rId4"/>
            <a:stretch>
              <a:fillRect/>
            </a:stretch>
          </p:blipFill>
          <p:spPr>
            <a:xfrm>
              <a:off x="8340864" y="4012088"/>
              <a:ext cx="2619375" cy="1743075"/>
            </a:xfrm>
            <a:prstGeom prst="rect">
              <a:avLst/>
            </a:prstGeom>
          </p:spPr>
        </p:pic>
        <p:sp>
          <p:nvSpPr>
            <p:cNvPr id="22" name="Rectangle 21">
              <a:extLst>
                <a:ext uri="{FF2B5EF4-FFF2-40B4-BE49-F238E27FC236}">
                  <a16:creationId xmlns:a16="http://schemas.microsoft.com/office/drawing/2014/main" id="{D6FA4A5B-3ADF-443D-BB26-74571A419794}"/>
                </a:ext>
              </a:extLst>
            </p:cNvPr>
            <p:cNvSpPr/>
            <p:nvPr/>
          </p:nvSpPr>
          <p:spPr>
            <a:xfrm>
              <a:off x="8340864" y="3829050"/>
              <a:ext cx="2619977" cy="1746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Technology Arrival </a:t>
              </a:r>
            </a:p>
          </p:txBody>
        </p:sp>
      </p:grpSp>
      <p:sp>
        <p:nvSpPr>
          <p:cNvPr id="24" name="TextBox 23">
            <a:extLst>
              <a:ext uri="{FF2B5EF4-FFF2-40B4-BE49-F238E27FC236}">
                <a16:creationId xmlns:a16="http://schemas.microsoft.com/office/drawing/2014/main" id="{C837BA5E-0051-4CBA-A7C6-F2E72AB25DDF}"/>
              </a:ext>
            </a:extLst>
          </p:cNvPr>
          <p:cNvSpPr txBox="1"/>
          <p:nvPr/>
        </p:nvSpPr>
        <p:spPr>
          <a:xfrm>
            <a:off x="661002" y="6406630"/>
            <a:ext cx="6710725" cy="369332"/>
          </a:xfrm>
          <a:prstGeom prst="rect">
            <a:avLst/>
          </a:prstGeom>
          <a:noFill/>
        </p:spPr>
        <p:txBody>
          <a:bodyPr wrap="square" rtlCol="0">
            <a:spAutoFit/>
          </a:bodyPr>
          <a:lstStyle/>
          <a:p>
            <a:r>
              <a:rPr lang="en-US" sz="900" i="1" dirty="0"/>
              <a:t>Source: </a:t>
            </a:r>
            <a:r>
              <a:rPr lang="en-US" sz="900" dirty="0">
                <a:hlinkClick r:id="rId5"/>
              </a:rPr>
              <a:t>https://www.csis.org/blogs/technology-policy-blog/how-accurate-are-facial-recognition-systems-%E2%80%93-and-why-does-it-matter#:~:text=In%20ideal%20conditions%2C%20facial%20recognition,Recognition%20Vendor%20Test%20(FRVT).</a:t>
            </a:r>
            <a:endParaRPr lang="en-US" sz="900" i="1" dirty="0"/>
          </a:p>
        </p:txBody>
      </p:sp>
      <p:grpSp>
        <p:nvGrpSpPr>
          <p:cNvPr id="32" name="Group 31">
            <a:extLst>
              <a:ext uri="{FF2B5EF4-FFF2-40B4-BE49-F238E27FC236}">
                <a16:creationId xmlns:a16="http://schemas.microsoft.com/office/drawing/2014/main" id="{9BDF65DD-2694-40E9-8447-307B6EA9611B}"/>
              </a:ext>
            </a:extLst>
          </p:cNvPr>
          <p:cNvGrpSpPr/>
          <p:nvPr/>
        </p:nvGrpSpPr>
        <p:grpSpPr>
          <a:xfrm>
            <a:off x="1303669" y="1114186"/>
            <a:ext cx="4482230" cy="4403364"/>
            <a:chOff x="1001523" y="1098144"/>
            <a:chExt cx="4482230" cy="4403364"/>
          </a:xfrm>
        </p:grpSpPr>
        <p:grpSp>
          <p:nvGrpSpPr>
            <p:cNvPr id="10" name="Group 9">
              <a:extLst>
                <a:ext uri="{FF2B5EF4-FFF2-40B4-BE49-F238E27FC236}">
                  <a16:creationId xmlns:a16="http://schemas.microsoft.com/office/drawing/2014/main" id="{CC100E56-4D03-4373-B051-ACA226794F81}"/>
                </a:ext>
              </a:extLst>
            </p:cNvPr>
            <p:cNvGrpSpPr/>
            <p:nvPr/>
          </p:nvGrpSpPr>
          <p:grpSpPr>
            <a:xfrm>
              <a:off x="1001523" y="1098144"/>
              <a:ext cx="4482230" cy="4403364"/>
              <a:chOff x="1042270" y="1110236"/>
              <a:chExt cx="4482230" cy="4403364"/>
            </a:xfrm>
          </p:grpSpPr>
          <p:grpSp>
            <p:nvGrpSpPr>
              <p:cNvPr id="18" name="Group 17">
                <a:extLst>
                  <a:ext uri="{FF2B5EF4-FFF2-40B4-BE49-F238E27FC236}">
                    <a16:creationId xmlns:a16="http://schemas.microsoft.com/office/drawing/2014/main" id="{266655C8-E367-4F46-9737-09E2EB0901DA}"/>
                  </a:ext>
                </a:extLst>
              </p:cNvPr>
              <p:cNvGrpSpPr/>
              <p:nvPr/>
            </p:nvGrpSpPr>
            <p:grpSpPr>
              <a:xfrm>
                <a:off x="1042272" y="1110236"/>
                <a:ext cx="4482228" cy="3580564"/>
                <a:chOff x="731203" y="1691786"/>
                <a:chExt cx="4478764" cy="4080364"/>
              </a:xfrm>
            </p:grpSpPr>
            <p:grpSp>
              <p:nvGrpSpPr>
                <p:cNvPr id="14" name="Group 13">
                  <a:extLst>
                    <a:ext uri="{FF2B5EF4-FFF2-40B4-BE49-F238E27FC236}">
                      <a16:creationId xmlns:a16="http://schemas.microsoft.com/office/drawing/2014/main" id="{6047EF2B-6944-466C-96F2-6A38BEB25510}"/>
                    </a:ext>
                  </a:extLst>
                </p:cNvPr>
                <p:cNvGrpSpPr/>
                <p:nvPr/>
              </p:nvGrpSpPr>
              <p:grpSpPr>
                <a:xfrm>
                  <a:off x="731203" y="1691786"/>
                  <a:ext cx="4478764" cy="4080364"/>
                  <a:chOff x="1133475" y="2229629"/>
                  <a:chExt cx="2619375" cy="2428096"/>
                </a:xfrm>
              </p:grpSpPr>
              <p:sp>
                <p:nvSpPr>
                  <p:cNvPr id="4" name="Flowchart: Connector 3">
                    <a:extLst>
                      <a:ext uri="{FF2B5EF4-FFF2-40B4-BE49-F238E27FC236}">
                        <a16:creationId xmlns:a16="http://schemas.microsoft.com/office/drawing/2014/main" id="{8EF9DE61-73E4-482A-BD3C-DF10E000A0FE}"/>
                      </a:ext>
                    </a:extLst>
                  </p:cNvPr>
                  <p:cNvSpPr/>
                  <p:nvPr/>
                </p:nvSpPr>
                <p:spPr>
                  <a:xfrm>
                    <a:off x="1133475" y="2229629"/>
                    <a:ext cx="2619375" cy="2428096"/>
                  </a:xfrm>
                  <a:prstGeom prst="flowChartConnector">
                    <a:avLst/>
                  </a:prstGeom>
                  <a:solidFill>
                    <a:srgbClr val="00B0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a:p>
                </p:txBody>
              </p:sp>
              <p:sp>
                <p:nvSpPr>
                  <p:cNvPr id="12" name="Flowchart: Connector 11">
                    <a:extLst>
                      <a:ext uri="{FF2B5EF4-FFF2-40B4-BE49-F238E27FC236}">
                        <a16:creationId xmlns:a16="http://schemas.microsoft.com/office/drawing/2014/main" id="{18607A05-15AD-4A31-BD20-559E13237A83}"/>
                      </a:ext>
                    </a:extLst>
                  </p:cNvPr>
                  <p:cNvSpPr/>
                  <p:nvPr/>
                </p:nvSpPr>
                <p:spPr>
                  <a:xfrm>
                    <a:off x="1790700" y="2800350"/>
                    <a:ext cx="1907103" cy="1677264"/>
                  </a:xfrm>
                  <a:prstGeom prst="flowChartConnector">
                    <a:avLst/>
                  </a:prstGeom>
                  <a:solidFill>
                    <a:srgbClr val="0070C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600" b="1" dirty="0"/>
                  </a:p>
                </p:txBody>
              </p:sp>
              <p:sp>
                <p:nvSpPr>
                  <p:cNvPr id="13" name="Flowchart: Connector 12">
                    <a:extLst>
                      <a:ext uri="{FF2B5EF4-FFF2-40B4-BE49-F238E27FC236}">
                        <a16:creationId xmlns:a16="http://schemas.microsoft.com/office/drawing/2014/main" id="{6D03CF5F-9FC3-44AE-A0D1-FCF4A3A499D8}"/>
                      </a:ext>
                    </a:extLst>
                  </p:cNvPr>
                  <p:cNvSpPr/>
                  <p:nvPr/>
                </p:nvSpPr>
                <p:spPr>
                  <a:xfrm>
                    <a:off x="2419350" y="3311191"/>
                    <a:ext cx="1184362" cy="1055786"/>
                  </a:xfrm>
                  <a:prstGeom prst="flowChartConnector">
                    <a:avLst/>
                  </a:prstGeom>
                  <a:solidFill>
                    <a:srgbClr val="00206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b="1" dirty="0"/>
                  </a:p>
                </p:txBody>
              </p:sp>
            </p:grpSp>
            <p:sp>
              <p:nvSpPr>
                <p:cNvPr id="15" name="TextBox 14">
                  <a:extLst>
                    <a:ext uri="{FF2B5EF4-FFF2-40B4-BE49-F238E27FC236}">
                      <a16:creationId xmlns:a16="http://schemas.microsoft.com/office/drawing/2014/main" id="{0A3C8A2D-BA05-409D-A410-5C422AEF65FE}"/>
                    </a:ext>
                  </a:extLst>
                </p:cNvPr>
                <p:cNvSpPr txBox="1"/>
                <p:nvPr/>
              </p:nvSpPr>
              <p:spPr>
                <a:xfrm>
                  <a:off x="2970981" y="2665682"/>
                  <a:ext cx="1674896" cy="666402"/>
                </a:xfrm>
                <a:prstGeom prst="rect">
                  <a:avLst/>
                </a:prstGeom>
                <a:noFill/>
              </p:spPr>
              <p:txBody>
                <a:bodyPr wrap="square" rtlCol="0">
                  <a:spAutoFit/>
                </a:bodyPr>
                <a:lstStyle/>
                <a:p>
                  <a:r>
                    <a:rPr lang="en-US" sz="1600" b="1" dirty="0">
                      <a:solidFill>
                        <a:schemeClr val="bg1"/>
                      </a:solidFill>
                    </a:rPr>
                    <a:t>Facial Recognition</a:t>
                  </a:r>
                </a:p>
              </p:txBody>
            </p:sp>
            <p:sp>
              <p:nvSpPr>
                <p:cNvPr id="16" name="TextBox 15">
                  <a:extLst>
                    <a:ext uri="{FF2B5EF4-FFF2-40B4-BE49-F238E27FC236}">
                      <a16:creationId xmlns:a16="http://schemas.microsoft.com/office/drawing/2014/main" id="{CA1D44D0-CCD2-43AD-9A97-23B23D1C88AB}"/>
                    </a:ext>
                  </a:extLst>
                </p:cNvPr>
                <p:cNvSpPr txBox="1"/>
                <p:nvPr/>
              </p:nvSpPr>
              <p:spPr>
                <a:xfrm>
                  <a:off x="2191780" y="1800519"/>
                  <a:ext cx="1228725" cy="584774"/>
                </a:xfrm>
                <a:prstGeom prst="rect">
                  <a:avLst/>
                </a:prstGeom>
                <a:noFill/>
              </p:spPr>
              <p:txBody>
                <a:bodyPr wrap="square" rtlCol="0">
                  <a:spAutoFit/>
                </a:bodyPr>
                <a:lstStyle/>
                <a:p>
                  <a:r>
                    <a:rPr lang="en-US" sz="1600" b="1" dirty="0">
                      <a:solidFill>
                        <a:schemeClr val="bg1"/>
                      </a:solidFill>
                    </a:rPr>
                    <a:t>Facial Detection</a:t>
                  </a:r>
                </a:p>
              </p:txBody>
            </p:sp>
            <p:sp>
              <p:nvSpPr>
                <p:cNvPr id="17" name="TextBox 16">
                  <a:extLst>
                    <a:ext uri="{FF2B5EF4-FFF2-40B4-BE49-F238E27FC236}">
                      <a16:creationId xmlns:a16="http://schemas.microsoft.com/office/drawing/2014/main" id="{E851EDDB-0BC0-4032-B07E-6129FE818D07}"/>
                    </a:ext>
                  </a:extLst>
                </p:cNvPr>
                <p:cNvSpPr txBox="1"/>
                <p:nvPr/>
              </p:nvSpPr>
              <p:spPr>
                <a:xfrm>
                  <a:off x="3441800" y="3646450"/>
                  <a:ext cx="1462214" cy="584774"/>
                </a:xfrm>
                <a:prstGeom prst="rect">
                  <a:avLst/>
                </a:prstGeom>
                <a:noFill/>
              </p:spPr>
              <p:txBody>
                <a:bodyPr wrap="square" rtlCol="0">
                  <a:spAutoFit/>
                </a:bodyPr>
                <a:lstStyle/>
                <a:p>
                  <a:r>
                    <a:rPr lang="en-US" sz="1600" b="1" dirty="0">
                      <a:solidFill>
                        <a:schemeClr val="bg1"/>
                      </a:solidFill>
                    </a:rPr>
                    <a:t>Facial Emotion Detection</a:t>
                  </a:r>
                </a:p>
              </p:txBody>
            </p:sp>
          </p:grpSp>
          <p:sp>
            <p:nvSpPr>
              <p:cNvPr id="25" name="Callout: Bent Line with Accent Bar 24">
                <a:extLst>
                  <a:ext uri="{FF2B5EF4-FFF2-40B4-BE49-F238E27FC236}">
                    <a16:creationId xmlns:a16="http://schemas.microsoft.com/office/drawing/2014/main" id="{2FADA4BD-FF80-4A2D-A092-F96B5185E53B}"/>
                  </a:ext>
                </a:extLst>
              </p:cNvPr>
              <p:cNvSpPr/>
              <p:nvPr/>
            </p:nvSpPr>
            <p:spPr>
              <a:xfrm flipH="1">
                <a:off x="1042270" y="4990380"/>
                <a:ext cx="3891669" cy="523220"/>
              </a:xfrm>
              <a:prstGeom prst="accentCallout2">
                <a:avLst>
                  <a:gd name="adj1" fmla="val 18750"/>
                  <a:gd name="adj2" fmla="val -8333"/>
                  <a:gd name="adj3" fmla="val 18750"/>
                  <a:gd name="adj4" fmla="val -16667"/>
                  <a:gd name="adj5" fmla="val -192590"/>
                  <a:gd name="adj6" fmla="val 2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Facial Emotion Detection is the process of detecting human emotions from facial expression. </a:t>
                </a:r>
              </a:p>
            </p:txBody>
          </p:sp>
        </p:grpSp>
        <p:sp>
          <p:nvSpPr>
            <p:cNvPr id="11" name="TextBox 10">
              <a:extLst>
                <a:ext uri="{FF2B5EF4-FFF2-40B4-BE49-F238E27FC236}">
                  <a16:creationId xmlns:a16="http://schemas.microsoft.com/office/drawing/2014/main" id="{4F862158-8F1C-4EE3-82F9-B1301C38DE6B}"/>
                </a:ext>
              </a:extLst>
            </p:cNvPr>
            <p:cNvSpPr txBox="1"/>
            <p:nvPr/>
          </p:nvSpPr>
          <p:spPr>
            <a:xfrm>
              <a:off x="3429847" y="3454296"/>
              <a:ext cx="1463345" cy="430887"/>
            </a:xfrm>
            <a:prstGeom prst="rect">
              <a:avLst/>
            </a:prstGeom>
            <a:noFill/>
          </p:spPr>
          <p:txBody>
            <a:bodyPr wrap="square" rtlCol="0">
              <a:spAutoFit/>
            </a:bodyPr>
            <a:lstStyle/>
            <a:p>
              <a:r>
                <a:rPr lang="en-US" sz="1100" dirty="0">
                  <a:solidFill>
                    <a:schemeClr val="bg1"/>
                  </a:solidFill>
                </a:rPr>
                <a:t>Error rate ranging between 13%  - 64%</a:t>
              </a:r>
            </a:p>
          </p:txBody>
        </p:sp>
        <p:grpSp>
          <p:nvGrpSpPr>
            <p:cNvPr id="31" name="Group 30">
              <a:extLst>
                <a:ext uri="{FF2B5EF4-FFF2-40B4-BE49-F238E27FC236}">
                  <a16:creationId xmlns:a16="http://schemas.microsoft.com/office/drawing/2014/main" id="{F245BA0D-87FA-44CD-A8A4-F4CA5A26D40D}"/>
                </a:ext>
              </a:extLst>
            </p:cNvPr>
            <p:cNvGrpSpPr/>
            <p:nvPr/>
          </p:nvGrpSpPr>
          <p:grpSpPr>
            <a:xfrm>
              <a:off x="1050885" y="2815274"/>
              <a:ext cx="1938022" cy="560947"/>
              <a:chOff x="5483753" y="5485617"/>
              <a:chExt cx="1938022" cy="729582"/>
            </a:xfrm>
          </p:grpSpPr>
          <p:sp>
            <p:nvSpPr>
              <p:cNvPr id="26" name="TextBox 25">
                <a:extLst>
                  <a:ext uri="{FF2B5EF4-FFF2-40B4-BE49-F238E27FC236}">
                    <a16:creationId xmlns:a16="http://schemas.microsoft.com/office/drawing/2014/main" id="{D30EBFF3-7FD3-4B22-B1C0-3DA1F075E30B}"/>
                  </a:ext>
                </a:extLst>
              </p:cNvPr>
              <p:cNvSpPr txBox="1"/>
              <p:nvPr/>
            </p:nvSpPr>
            <p:spPr>
              <a:xfrm>
                <a:off x="5483753" y="5694804"/>
                <a:ext cx="1075272" cy="520395"/>
              </a:xfrm>
              <a:prstGeom prst="rect">
                <a:avLst/>
              </a:prstGeom>
              <a:noFill/>
              <a:ln>
                <a:noFill/>
              </a:ln>
            </p:spPr>
            <p:txBody>
              <a:bodyPr wrap="square" rtlCol="0">
                <a:spAutoFit/>
              </a:bodyPr>
              <a:lstStyle/>
              <a:p>
                <a:r>
                  <a:rPr lang="en-US" sz="1000" dirty="0">
                    <a:solidFill>
                      <a:schemeClr val="bg1"/>
                    </a:solidFill>
                  </a:rPr>
                  <a:t>Error rate of face identification</a:t>
                </a:r>
              </a:p>
            </p:txBody>
          </p:sp>
          <p:sp>
            <p:nvSpPr>
              <p:cNvPr id="27" name="Rectangle 26">
                <a:extLst>
                  <a:ext uri="{FF2B5EF4-FFF2-40B4-BE49-F238E27FC236}">
                    <a16:creationId xmlns:a16="http://schemas.microsoft.com/office/drawing/2014/main" id="{3B286A22-62E7-48EF-81E7-C0308A8DD288}"/>
                  </a:ext>
                </a:extLst>
              </p:cNvPr>
              <p:cNvSpPr/>
              <p:nvPr/>
            </p:nvSpPr>
            <p:spPr>
              <a:xfrm>
                <a:off x="6464834" y="5485617"/>
                <a:ext cx="466102" cy="320242"/>
              </a:xfrm>
              <a:prstGeom prst="rect">
                <a:avLst/>
              </a:prstGeom>
              <a:solidFill>
                <a:schemeClr val="bg1">
                  <a:lumMod val="95000"/>
                </a:schemeClr>
              </a:solidFill>
              <a:ln>
                <a:noFill/>
              </a:ln>
            </p:spPr>
            <p:txBody>
              <a:bodyPr wrap="square" rtlCol="0">
                <a:spAutoFit/>
              </a:bodyPr>
              <a:lstStyle/>
              <a:p>
                <a:pPr algn="ctr"/>
                <a:r>
                  <a:rPr lang="en-US" sz="1000" b="1" dirty="0">
                    <a:solidFill>
                      <a:schemeClr val="tx1"/>
                    </a:solidFill>
                  </a:rPr>
                  <a:t>2014</a:t>
                </a:r>
              </a:p>
            </p:txBody>
          </p:sp>
          <p:sp>
            <p:nvSpPr>
              <p:cNvPr id="28" name="Rectangle 27">
                <a:extLst>
                  <a:ext uri="{FF2B5EF4-FFF2-40B4-BE49-F238E27FC236}">
                    <a16:creationId xmlns:a16="http://schemas.microsoft.com/office/drawing/2014/main" id="{7E058A5C-C316-43F6-B1DA-27AC848B70FD}"/>
                  </a:ext>
                </a:extLst>
              </p:cNvPr>
              <p:cNvSpPr/>
              <p:nvPr/>
            </p:nvSpPr>
            <p:spPr>
              <a:xfrm>
                <a:off x="6927124" y="5487336"/>
                <a:ext cx="465037" cy="320242"/>
              </a:xfrm>
              <a:prstGeom prst="rect">
                <a:avLst/>
              </a:prstGeom>
              <a:solidFill>
                <a:schemeClr val="bg1">
                  <a:lumMod val="95000"/>
                </a:schemeClr>
              </a:solidFill>
              <a:ln>
                <a:noFill/>
              </a:ln>
            </p:spPr>
            <p:txBody>
              <a:bodyPr wrap="square" rtlCol="0">
                <a:spAutoFit/>
              </a:bodyPr>
              <a:lstStyle/>
              <a:p>
                <a:pPr algn="ctr"/>
                <a:r>
                  <a:rPr lang="en-US" sz="1000" b="1" dirty="0">
                    <a:solidFill>
                      <a:schemeClr val="tx1"/>
                    </a:solidFill>
                  </a:rPr>
                  <a:t>2020</a:t>
                </a:r>
              </a:p>
            </p:txBody>
          </p:sp>
          <p:sp>
            <p:nvSpPr>
              <p:cNvPr id="29" name="Rectangle 28">
                <a:extLst>
                  <a:ext uri="{FF2B5EF4-FFF2-40B4-BE49-F238E27FC236}">
                    <a16:creationId xmlns:a16="http://schemas.microsoft.com/office/drawing/2014/main" id="{AFA0F91D-00E0-46E3-A77E-06857504F63F}"/>
                  </a:ext>
                </a:extLst>
              </p:cNvPr>
              <p:cNvSpPr/>
              <p:nvPr/>
            </p:nvSpPr>
            <p:spPr>
              <a:xfrm>
                <a:off x="6477623" y="5806013"/>
                <a:ext cx="465037" cy="320243"/>
              </a:xfrm>
              <a:prstGeom prst="rect">
                <a:avLst/>
              </a:prstGeom>
              <a:noFill/>
              <a:ln>
                <a:noFill/>
              </a:ln>
            </p:spPr>
            <p:txBody>
              <a:bodyPr wrap="square" rtlCol="0">
                <a:spAutoFit/>
              </a:bodyPr>
              <a:lstStyle/>
              <a:p>
                <a:pPr algn="ctr"/>
                <a:r>
                  <a:rPr lang="en-US" sz="1000" dirty="0">
                    <a:solidFill>
                      <a:schemeClr val="bg1"/>
                    </a:solidFill>
                  </a:rPr>
                  <a:t>4.1%</a:t>
                </a:r>
              </a:p>
            </p:txBody>
          </p:sp>
          <p:sp>
            <p:nvSpPr>
              <p:cNvPr id="30" name="Rectangle 29">
                <a:extLst>
                  <a:ext uri="{FF2B5EF4-FFF2-40B4-BE49-F238E27FC236}">
                    <a16:creationId xmlns:a16="http://schemas.microsoft.com/office/drawing/2014/main" id="{D93CEA23-D1E4-44CF-B6BA-3FE051961A6A}"/>
                  </a:ext>
                </a:extLst>
              </p:cNvPr>
              <p:cNvSpPr/>
              <p:nvPr/>
            </p:nvSpPr>
            <p:spPr>
              <a:xfrm>
                <a:off x="6896100" y="5806013"/>
                <a:ext cx="525675" cy="320243"/>
              </a:xfrm>
              <a:prstGeom prst="rect">
                <a:avLst/>
              </a:prstGeom>
              <a:noFill/>
              <a:ln>
                <a:noFill/>
              </a:ln>
            </p:spPr>
            <p:txBody>
              <a:bodyPr wrap="square" rtlCol="0">
                <a:spAutoFit/>
              </a:bodyPr>
              <a:lstStyle/>
              <a:p>
                <a:pPr algn="ctr"/>
                <a:r>
                  <a:rPr lang="en-US" sz="1000" dirty="0">
                    <a:solidFill>
                      <a:schemeClr val="bg1"/>
                    </a:solidFill>
                  </a:rPr>
                  <a:t>0.08%</a:t>
                </a:r>
              </a:p>
            </p:txBody>
          </p:sp>
        </p:grpSp>
      </p:grpSp>
    </p:spTree>
    <p:extLst>
      <p:ext uri="{BB962C8B-B14F-4D97-AF65-F5344CB8AC3E}">
        <p14:creationId xmlns:p14="http://schemas.microsoft.com/office/powerpoint/2010/main" val="2850512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FF86-EF99-4B36-A339-07CC25B2A95D}"/>
              </a:ext>
            </a:extLst>
          </p:cNvPr>
          <p:cNvSpPr>
            <a:spLocks noGrp="1"/>
          </p:cNvSpPr>
          <p:nvPr>
            <p:ph type="title"/>
          </p:nvPr>
        </p:nvSpPr>
        <p:spPr>
          <a:xfrm>
            <a:off x="409303" y="197110"/>
            <a:ext cx="4954548" cy="1325563"/>
          </a:xfrm>
        </p:spPr>
        <p:txBody>
          <a:bodyPr vert="horz" lIns="91440" tIns="45720" rIns="91440" bIns="45720" rtlCol="0" anchor="ctr">
            <a:normAutofit/>
          </a:bodyPr>
          <a:lstStyle/>
          <a:p>
            <a:r>
              <a:rPr lang="en-US" sz="2800" b="1" kern="1200" dirty="0">
                <a:solidFill>
                  <a:schemeClr val="tx1"/>
                </a:solidFill>
                <a:latin typeface="+mj-lt"/>
                <a:ea typeface="+mj-ea"/>
                <a:cs typeface="+mj-cs"/>
              </a:rPr>
              <a:t>Facial Emotion Detection Adapted Wildly in 4 Major Industries</a:t>
            </a:r>
            <a:endParaRPr lang="en-US" sz="2800" kern="1200" dirty="0">
              <a:solidFill>
                <a:schemeClr val="tx1"/>
              </a:solidFill>
              <a:latin typeface="+mj-lt"/>
              <a:ea typeface="+mj-ea"/>
              <a:cs typeface="+mj-cs"/>
            </a:endParaRPr>
          </a:p>
        </p:txBody>
      </p:sp>
      <p:sp>
        <p:nvSpPr>
          <p:cNvPr id="34" name="Oval 17">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1E74497-77BA-4454-A612-F64CE6DCDA6D}"/>
              </a:ext>
            </a:extLst>
          </p:cNvPr>
          <p:cNvPicPr>
            <a:picLocks noChangeAspect="1"/>
          </p:cNvPicPr>
          <p:nvPr/>
        </p:nvPicPr>
        <p:blipFill rotWithShape="1">
          <a:blip r:embed="rId3"/>
          <a:srcRect t="4750"/>
          <a:stretch/>
        </p:blipFill>
        <p:spPr>
          <a:xfrm>
            <a:off x="568008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11" name="Rectangle 10">
            <a:extLst>
              <a:ext uri="{FF2B5EF4-FFF2-40B4-BE49-F238E27FC236}">
                <a16:creationId xmlns:a16="http://schemas.microsoft.com/office/drawing/2014/main" id="{0AB97297-9A20-41C3-92B1-5398DAB6EAF6}"/>
              </a:ext>
            </a:extLst>
          </p:cNvPr>
          <p:cNvSpPr/>
          <p:nvPr/>
        </p:nvSpPr>
        <p:spPr>
          <a:xfrm>
            <a:off x="409303" y="1828800"/>
            <a:ext cx="5302457" cy="4422709"/>
          </a:xfrm>
          <a:prstGeom prst="rect">
            <a:avLst/>
          </a:prstGeom>
        </p:spPr>
        <p:txBody>
          <a:bodyPr vert="horz" lIns="91440" tIns="45720" rIns="91440" bIns="45720" rtlCol="0" anchor="t">
            <a:normAutofit/>
          </a:bodyPr>
          <a:lstStyle/>
          <a:p>
            <a:pPr marL="342900" indent="-228600">
              <a:lnSpc>
                <a:spcPct val="90000"/>
              </a:lnSpc>
              <a:spcAft>
                <a:spcPts val="600"/>
              </a:spcAft>
              <a:buFont typeface="+mj-lt"/>
              <a:buAutoNum type="arabicPeriod"/>
            </a:pPr>
            <a:r>
              <a:rPr lang="en-US" sz="1600" b="1" dirty="0"/>
              <a:t>Health Care</a:t>
            </a:r>
          </a:p>
          <a:p>
            <a:pPr marL="800100" lvl="1" indent="-285750">
              <a:lnSpc>
                <a:spcPct val="90000"/>
              </a:lnSpc>
              <a:spcAft>
                <a:spcPts val="600"/>
              </a:spcAft>
              <a:buFont typeface="Arial" panose="020B0604020202020204" pitchFamily="34" charset="0"/>
              <a:buChar char="•"/>
            </a:pPr>
            <a:r>
              <a:rPr lang="en-US" sz="1400" dirty="0"/>
              <a:t>Helping to decide when patients necessitate medicine</a:t>
            </a:r>
          </a:p>
          <a:p>
            <a:pPr marL="800100" lvl="1" indent="-285750">
              <a:lnSpc>
                <a:spcPct val="90000"/>
              </a:lnSpc>
              <a:spcAft>
                <a:spcPts val="600"/>
              </a:spcAft>
              <a:buFont typeface="Arial" panose="020B0604020202020204" pitchFamily="34" charset="0"/>
              <a:buChar char="•"/>
            </a:pPr>
            <a:r>
              <a:rPr lang="en-US" sz="1400" dirty="0"/>
              <a:t>Assisting the physicians to determine who to see first</a:t>
            </a:r>
          </a:p>
          <a:p>
            <a:pPr marL="342900" indent="-228600">
              <a:lnSpc>
                <a:spcPct val="90000"/>
              </a:lnSpc>
              <a:spcAft>
                <a:spcPts val="600"/>
              </a:spcAft>
              <a:buFont typeface="+mj-lt"/>
              <a:buAutoNum type="arabicPeriod"/>
            </a:pPr>
            <a:r>
              <a:rPr lang="en-US" sz="1600" b="1" dirty="0"/>
              <a:t>Automotive industry  </a:t>
            </a:r>
          </a:p>
          <a:p>
            <a:pPr marL="800100" lvl="1" indent="-285750">
              <a:lnSpc>
                <a:spcPct val="90000"/>
              </a:lnSpc>
              <a:spcAft>
                <a:spcPts val="600"/>
              </a:spcAft>
              <a:buFont typeface="Arial" panose="020B0604020202020204" pitchFamily="34" charset="0"/>
              <a:buChar char="•"/>
            </a:pPr>
            <a:r>
              <a:rPr lang="en-US" sz="1400" dirty="0"/>
              <a:t>Focusing on making cars more personal and safe</a:t>
            </a:r>
          </a:p>
          <a:p>
            <a:pPr marL="800100" lvl="1" indent="-285750">
              <a:lnSpc>
                <a:spcPct val="90000"/>
              </a:lnSpc>
              <a:spcAft>
                <a:spcPts val="600"/>
              </a:spcAft>
              <a:buFont typeface="Arial" panose="020B0604020202020204" pitchFamily="34" charset="0"/>
              <a:buChar char="•"/>
            </a:pPr>
            <a:r>
              <a:rPr lang="en-US" sz="1400" dirty="0"/>
              <a:t>Building smart car features by understanding the human emotions</a:t>
            </a:r>
          </a:p>
          <a:p>
            <a:pPr marL="800100" lvl="1" indent="-285750">
              <a:lnSpc>
                <a:spcPct val="90000"/>
              </a:lnSpc>
              <a:spcAft>
                <a:spcPts val="600"/>
              </a:spcAft>
              <a:buFont typeface="Arial" panose="020B0604020202020204" pitchFamily="34" charset="0"/>
              <a:buChar char="•"/>
            </a:pPr>
            <a:r>
              <a:rPr lang="en-US" sz="1400" dirty="0"/>
              <a:t>Alerting the driver when he/she felling drowsy</a:t>
            </a:r>
            <a:endParaRPr lang="en-US" sz="1600" b="1" dirty="0"/>
          </a:p>
          <a:p>
            <a:pPr marL="342900" indent="-228600">
              <a:lnSpc>
                <a:spcPct val="90000"/>
              </a:lnSpc>
              <a:spcAft>
                <a:spcPts val="600"/>
              </a:spcAft>
              <a:buFont typeface="+mj-lt"/>
              <a:buAutoNum type="arabicPeriod"/>
            </a:pPr>
            <a:r>
              <a:rPr lang="en-US" sz="1600" b="1" dirty="0"/>
              <a:t>Video game </a:t>
            </a:r>
          </a:p>
          <a:p>
            <a:pPr marL="800100" lvl="1" indent="-285750">
              <a:lnSpc>
                <a:spcPct val="90000"/>
              </a:lnSpc>
              <a:spcAft>
                <a:spcPts val="600"/>
              </a:spcAft>
              <a:buFont typeface="Arial" panose="020B0604020202020204" pitchFamily="34" charset="0"/>
              <a:buChar char="•"/>
            </a:pPr>
            <a:r>
              <a:rPr lang="en-US" sz="1400" dirty="0"/>
              <a:t>Evoking a particular behavior &amp; set of emotions from the gamers</a:t>
            </a:r>
          </a:p>
          <a:p>
            <a:pPr marL="800100" lvl="1" indent="-285750">
              <a:lnSpc>
                <a:spcPct val="90000"/>
              </a:lnSpc>
              <a:spcAft>
                <a:spcPts val="600"/>
              </a:spcAft>
              <a:buFont typeface="Arial" panose="020B0604020202020204" pitchFamily="34" charset="0"/>
              <a:buChar char="•"/>
            </a:pPr>
            <a:r>
              <a:rPr lang="en-US" sz="1400" dirty="0"/>
              <a:t>Testing the game tester and got feedback to make the final product</a:t>
            </a:r>
          </a:p>
          <a:p>
            <a:pPr marL="800100" lvl="1" indent="-285750">
              <a:lnSpc>
                <a:spcPct val="90000"/>
              </a:lnSpc>
              <a:spcAft>
                <a:spcPts val="600"/>
              </a:spcAft>
              <a:buFont typeface="Arial" panose="020B0604020202020204" pitchFamily="34" charset="0"/>
              <a:buChar char="•"/>
            </a:pPr>
            <a:r>
              <a:rPr lang="en-US" sz="1400" dirty="0"/>
              <a:t>Understand the user experiencing in real-time</a:t>
            </a:r>
            <a:endParaRPr lang="en-US" sz="1600" dirty="0"/>
          </a:p>
          <a:p>
            <a:pPr marL="342900" indent="-228600">
              <a:lnSpc>
                <a:spcPct val="90000"/>
              </a:lnSpc>
              <a:spcAft>
                <a:spcPts val="600"/>
              </a:spcAft>
              <a:buFont typeface="+mj-lt"/>
              <a:buAutoNum type="arabicPeriod"/>
            </a:pPr>
            <a:r>
              <a:rPr lang="en-US" sz="1600" b="1" dirty="0"/>
              <a:t>Social marketing </a:t>
            </a:r>
          </a:p>
          <a:p>
            <a:pPr marL="800100" lvl="1" indent="-285750">
              <a:lnSpc>
                <a:spcPct val="90000"/>
              </a:lnSpc>
              <a:spcAft>
                <a:spcPts val="600"/>
              </a:spcAft>
              <a:buFont typeface="Arial" panose="020B0604020202020204" pitchFamily="34" charset="0"/>
              <a:buChar char="•"/>
            </a:pPr>
            <a:r>
              <a:rPr lang="en-US" sz="1400" dirty="0"/>
              <a:t>Tailoring the marketing on the spot of emotional reactions</a:t>
            </a:r>
          </a:p>
        </p:txBody>
      </p:sp>
      <p:sp>
        <p:nvSpPr>
          <p:cNvPr id="35"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2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B3B91CA5-C8DB-487C-BBF4-6AD526A354E7}"/>
              </a:ext>
            </a:extLst>
          </p:cNvPr>
          <p:cNvPicPr>
            <a:picLocks noChangeAspect="1"/>
          </p:cNvPicPr>
          <p:nvPr/>
        </p:nvPicPr>
        <p:blipFill rotWithShape="1">
          <a:blip r:embed="rId4"/>
          <a:srcRect t="4125" r="1" b="876"/>
          <a:stretch/>
        </p:blipFill>
        <p:spPr>
          <a:xfrm>
            <a:off x="5857302" y="2722161"/>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2" name="Picture 11">
            <a:extLst>
              <a:ext uri="{FF2B5EF4-FFF2-40B4-BE49-F238E27FC236}">
                <a16:creationId xmlns:a16="http://schemas.microsoft.com/office/drawing/2014/main" id="{63E93352-2328-41EF-8B00-E0B93F01764F}"/>
              </a:ext>
            </a:extLst>
          </p:cNvPr>
          <p:cNvPicPr>
            <a:picLocks noChangeAspect="1"/>
          </p:cNvPicPr>
          <p:nvPr/>
        </p:nvPicPr>
        <p:blipFill rotWithShape="1">
          <a:blip r:embed="rId5"/>
          <a:srcRect l="32430" t="6006" r="7274" b="6740"/>
          <a:stretch/>
        </p:blipFill>
        <p:spPr>
          <a:xfrm>
            <a:off x="8453535" y="197110"/>
            <a:ext cx="3517642" cy="2863331"/>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37"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0359BB1-4460-441D-8B2A-40734298B6B5}"/>
              </a:ext>
            </a:extLst>
          </p:cNvPr>
          <p:cNvPicPr>
            <a:picLocks noChangeAspect="1"/>
          </p:cNvPicPr>
          <p:nvPr/>
        </p:nvPicPr>
        <p:blipFill rotWithShape="1">
          <a:blip r:embed="rId6"/>
          <a:srcRect t="615" r="5" b="18526"/>
          <a:stretch/>
        </p:blipFill>
        <p:spPr>
          <a:xfrm>
            <a:off x="9009416" y="4152122"/>
            <a:ext cx="3178912" cy="2705878"/>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5" name="TextBox 4">
            <a:extLst>
              <a:ext uri="{FF2B5EF4-FFF2-40B4-BE49-F238E27FC236}">
                <a16:creationId xmlns:a16="http://schemas.microsoft.com/office/drawing/2014/main" id="{AF917882-5AD6-48CB-8AFB-219611D0B4BE}"/>
              </a:ext>
            </a:extLst>
          </p:cNvPr>
          <p:cNvSpPr txBox="1"/>
          <p:nvPr/>
        </p:nvSpPr>
        <p:spPr>
          <a:xfrm>
            <a:off x="661002" y="6406630"/>
            <a:ext cx="6710725" cy="415498"/>
          </a:xfrm>
          <a:prstGeom prst="rect">
            <a:avLst/>
          </a:prstGeom>
          <a:noFill/>
        </p:spPr>
        <p:txBody>
          <a:bodyPr wrap="square" rtlCol="0">
            <a:spAutoFit/>
          </a:bodyPr>
          <a:lstStyle/>
          <a:p>
            <a:r>
              <a:rPr lang="en-US" sz="700" i="1" dirty="0"/>
              <a:t>Source: </a:t>
            </a:r>
            <a:r>
              <a:rPr lang="en-US" sz="700" i="1" dirty="0">
                <a:hlinkClick r:id="rId7"/>
              </a:rPr>
              <a:t>https://sightcorp.com/knowledge-base/emotion-recognition/</a:t>
            </a:r>
            <a:r>
              <a:rPr lang="en-US" sz="700" i="1" dirty="0"/>
              <a:t>; </a:t>
            </a:r>
          </a:p>
          <a:p>
            <a:r>
              <a:rPr lang="en-US" sz="700" i="1" dirty="0">
                <a:hlinkClick r:id="rId8"/>
              </a:rPr>
              <a:t>              https://blog.hubspot.com/marketing/emotion-detection-technology-marketing</a:t>
            </a:r>
            <a:endParaRPr lang="en-US" sz="700" i="1" dirty="0"/>
          </a:p>
          <a:p>
            <a:r>
              <a:rPr lang="en-US" sz="700" dirty="0">
                <a:hlinkClick r:id="rId9"/>
              </a:rPr>
              <a:t>https://www.thalesgroup.com/en/markets/digital-identity-and-security/government/biometrics/facial-recognition</a:t>
            </a:r>
            <a:endParaRPr lang="en-US" sz="700" i="1" dirty="0"/>
          </a:p>
        </p:txBody>
      </p:sp>
    </p:spTree>
    <p:extLst>
      <p:ext uri="{BB962C8B-B14F-4D97-AF65-F5344CB8AC3E}">
        <p14:creationId xmlns:p14="http://schemas.microsoft.com/office/powerpoint/2010/main" val="24290976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4C10-C2E9-4B6E-9FA1-B0E533DCF3C2}"/>
              </a:ext>
            </a:extLst>
          </p:cNvPr>
          <p:cNvSpPr>
            <a:spLocks noGrp="1"/>
          </p:cNvSpPr>
          <p:nvPr>
            <p:ph type="title"/>
          </p:nvPr>
        </p:nvSpPr>
        <p:spPr>
          <a:xfrm>
            <a:off x="838200" y="365126"/>
            <a:ext cx="10515600" cy="607998"/>
          </a:xfrm>
        </p:spPr>
        <p:txBody>
          <a:bodyPr>
            <a:normAutofit/>
          </a:bodyPr>
          <a:lstStyle/>
          <a:p>
            <a:r>
              <a:rPr lang="en-US" sz="3200" dirty="0"/>
              <a:t>High level Workflow of Facial </a:t>
            </a:r>
            <a:r>
              <a:rPr lang="en-US" sz="3200"/>
              <a:t>Emotion Detection</a:t>
            </a:r>
            <a:endParaRPr lang="en-US" sz="3200" dirty="0"/>
          </a:p>
        </p:txBody>
      </p:sp>
      <p:grpSp>
        <p:nvGrpSpPr>
          <p:cNvPr id="41" name="Group 40">
            <a:extLst>
              <a:ext uri="{FF2B5EF4-FFF2-40B4-BE49-F238E27FC236}">
                <a16:creationId xmlns:a16="http://schemas.microsoft.com/office/drawing/2014/main" id="{A2AB58BD-5FA4-473A-82F5-625F37E5B0A0}"/>
              </a:ext>
            </a:extLst>
          </p:cNvPr>
          <p:cNvGrpSpPr/>
          <p:nvPr/>
        </p:nvGrpSpPr>
        <p:grpSpPr>
          <a:xfrm>
            <a:off x="838200" y="1701165"/>
            <a:ext cx="7626531" cy="3623310"/>
            <a:chOff x="743089" y="1920240"/>
            <a:chExt cx="6289649" cy="3263818"/>
          </a:xfrm>
        </p:grpSpPr>
        <p:sp>
          <p:nvSpPr>
            <p:cNvPr id="7" name="Flowchart: Alternate Process 6">
              <a:extLst>
                <a:ext uri="{FF2B5EF4-FFF2-40B4-BE49-F238E27FC236}">
                  <a16:creationId xmlns:a16="http://schemas.microsoft.com/office/drawing/2014/main" id="{D21763CD-1310-46E9-BF3C-73C6FD5CB8B6}"/>
                </a:ext>
              </a:extLst>
            </p:cNvPr>
            <p:cNvSpPr/>
            <p:nvPr/>
          </p:nvSpPr>
          <p:spPr>
            <a:xfrm>
              <a:off x="832147" y="1933643"/>
              <a:ext cx="1663831" cy="499700"/>
            </a:xfrm>
            <a:prstGeom prst="flowChartAlternateProcess">
              <a:avLst/>
            </a:prstGeom>
            <a:solidFill>
              <a:schemeClr val="bg1">
                <a:lumMod val="95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Camera / Video</a:t>
              </a:r>
            </a:p>
          </p:txBody>
        </p:sp>
        <p:cxnSp>
          <p:nvCxnSpPr>
            <p:cNvPr id="9" name="Straight Arrow Connector 8">
              <a:extLst>
                <a:ext uri="{FF2B5EF4-FFF2-40B4-BE49-F238E27FC236}">
                  <a16:creationId xmlns:a16="http://schemas.microsoft.com/office/drawing/2014/main" id="{31A2D2B4-DAA4-4049-8565-6F02E8AB8686}"/>
                </a:ext>
              </a:extLst>
            </p:cNvPr>
            <p:cNvCxnSpPr>
              <a:cxnSpLocks/>
              <a:stCxn id="7" idx="3"/>
            </p:cNvCxnSpPr>
            <p:nvPr/>
          </p:nvCxnSpPr>
          <p:spPr>
            <a:xfrm>
              <a:off x="2495979" y="2183494"/>
              <a:ext cx="516360" cy="0"/>
            </a:xfrm>
            <a:prstGeom prst="straightConnector1">
              <a:avLst/>
            </a:prstGeom>
            <a:ln w="28575">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Flowchart: Alternate Process 10">
              <a:extLst>
                <a:ext uri="{FF2B5EF4-FFF2-40B4-BE49-F238E27FC236}">
                  <a16:creationId xmlns:a16="http://schemas.microsoft.com/office/drawing/2014/main" id="{9DE47ECF-AF43-4093-9492-8CC22CD91039}"/>
                </a:ext>
              </a:extLst>
            </p:cNvPr>
            <p:cNvSpPr/>
            <p:nvPr/>
          </p:nvSpPr>
          <p:spPr>
            <a:xfrm>
              <a:off x="3106508" y="1933643"/>
              <a:ext cx="1663831" cy="499700"/>
            </a:xfrm>
            <a:prstGeom prst="flowChartAlternateProcess">
              <a:avLst/>
            </a:prstGeom>
            <a:solidFill>
              <a:schemeClr val="bg1">
                <a:lumMod val="95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Emotion Image</a:t>
              </a:r>
            </a:p>
          </p:txBody>
        </p:sp>
        <p:cxnSp>
          <p:nvCxnSpPr>
            <p:cNvPr id="12" name="Straight Arrow Connector 11">
              <a:extLst>
                <a:ext uri="{FF2B5EF4-FFF2-40B4-BE49-F238E27FC236}">
                  <a16:creationId xmlns:a16="http://schemas.microsoft.com/office/drawing/2014/main" id="{EEF75105-A214-4DC2-9646-0D8CA80ECBAA}"/>
                </a:ext>
              </a:extLst>
            </p:cNvPr>
            <p:cNvCxnSpPr>
              <a:cxnSpLocks/>
              <a:stCxn id="11" idx="3"/>
            </p:cNvCxnSpPr>
            <p:nvPr/>
          </p:nvCxnSpPr>
          <p:spPr>
            <a:xfrm>
              <a:off x="4770339" y="2183494"/>
              <a:ext cx="516360" cy="0"/>
            </a:xfrm>
            <a:prstGeom prst="straightConnector1">
              <a:avLst/>
            </a:prstGeom>
            <a:ln w="28575">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Flowchart: Alternate Process 12">
              <a:extLst>
                <a:ext uri="{FF2B5EF4-FFF2-40B4-BE49-F238E27FC236}">
                  <a16:creationId xmlns:a16="http://schemas.microsoft.com/office/drawing/2014/main" id="{3E3BD096-4CD6-42C5-B391-31A1E3043866}"/>
                </a:ext>
              </a:extLst>
            </p:cNvPr>
            <p:cNvSpPr/>
            <p:nvPr/>
          </p:nvSpPr>
          <p:spPr>
            <a:xfrm>
              <a:off x="5368907" y="1920240"/>
              <a:ext cx="1663831" cy="499700"/>
            </a:xfrm>
            <a:prstGeom prst="flowChartAlternateProcess">
              <a:avLst/>
            </a:prstGeom>
            <a:solidFill>
              <a:schemeClr val="bg1">
                <a:lumMod val="95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Face Detection</a:t>
              </a:r>
            </a:p>
          </p:txBody>
        </p:sp>
        <p:sp>
          <p:nvSpPr>
            <p:cNvPr id="15" name="Flowchart: Alternate Process 14">
              <a:extLst>
                <a:ext uri="{FF2B5EF4-FFF2-40B4-BE49-F238E27FC236}">
                  <a16:creationId xmlns:a16="http://schemas.microsoft.com/office/drawing/2014/main" id="{E94AF32C-875F-4E5F-A715-D7503074C615}"/>
                </a:ext>
              </a:extLst>
            </p:cNvPr>
            <p:cNvSpPr/>
            <p:nvPr/>
          </p:nvSpPr>
          <p:spPr>
            <a:xfrm>
              <a:off x="743089" y="4024592"/>
              <a:ext cx="1663831" cy="499700"/>
            </a:xfrm>
            <a:prstGeom prst="flowChartAlternateProcess">
              <a:avLst/>
            </a:prstGeom>
            <a:solidFill>
              <a:schemeClr val="bg1">
                <a:lumMod val="95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Prediction</a:t>
              </a:r>
            </a:p>
          </p:txBody>
        </p:sp>
        <p:sp>
          <p:nvSpPr>
            <p:cNvPr id="17" name="Flowchart: Alternate Process 16">
              <a:extLst>
                <a:ext uri="{FF2B5EF4-FFF2-40B4-BE49-F238E27FC236}">
                  <a16:creationId xmlns:a16="http://schemas.microsoft.com/office/drawing/2014/main" id="{1860A9FC-CD37-4F61-855C-6FD137DE74A7}"/>
                </a:ext>
              </a:extLst>
            </p:cNvPr>
            <p:cNvSpPr/>
            <p:nvPr/>
          </p:nvSpPr>
          <p:spPr>
            <a:xfrm>
              <a:off x="3024299" y="3997854"/>
              <a:ext cx="1663831" cy="499700"/>
            </a:xfrm>
            <a:prstGeom prst="flowChartAlternateProcess">
              <a:avLst/>
            </a:prstGeom>
            <a:solidFill>
              <a:schemeClr val="bg1">
                <a:lumMod val="95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Classifier</a:t>
              </a:r>
            </a:p>
          </p:txBody>
        </p:sp>
        <p:cxnSp>
          <p:nvCxnSpPr>
            <p:cNvPr id="18" name="Straight Arrow Connector 17">
              <a:extLst>
                <a:ext uri="{FF2B5EF4-FFF2-40B4-BE49-F238E27FC236}">
                  <a16:creationId xmlns:a16="http://schemas.microsoft.com/office/drawing/2014/main" id="{03B40613-19F3-4F21-A9A9-0E9C84DE3894}"/>
                </a:ext>
              </a:extLst>
            </p:cNvPr>
            <p:cNvCxnSpPr>
              <a:cxnSpLocks/>
            </p:cNvCxnSpPr>
            <p:nvPr/>
          </p:nvCxnSpPr>
          <p:spPr>
            <a:xfrm flipH="1">
              <a:off x="4770339" y="4274442"/>
              <a:ext cx="516360" cy="2092"/>
            </a:xfrm>
            <a:prstGeom prst="straightConnector1">
              <a:avLst/>
            </a:prstGeom>
            <a:ln w="28575">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Flowchart: Alternate Process 18">
              <a:extLst>
                <a:ext uri="{FF2B5EF4-FFF2-40B4-BE49-F238E27FC236}">
                  <a16:creationId xmlns:a16="http://schemas.microsoft.com/office/drawing/2014/main" id="{77A5ACDB-CA8E-4168-9B8C-43A992A572E1}"/>
                </a:ext>
              </a:extLst>
            </p:cNvPr>
            <p:cNvSpPr/>
            <p:nvPr/>
          </p:nvSpPr>
          <p:spPr>
            <a:xfrm>
              <a:off x="5293549" y="3993127"/>
              <a:ext cx="1663831" cy="499700"/>
            </a:xfrm>
            <a:prstGeom prst="flowChartAlternateProcess">
              <a:avLst/>
            </a:prstGeom>
            <a:solidFill>
              <a:schemeClr val="bg1">
                <a:lumMod val="95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Grayscale and Crop</a:t>
              </a:r>
            </a:p>
          </p:txBody>
        </p:sp>
        <p:cxnSp>
          <p:nvCxnSpPr>
            <p:cNvPr id="22" name="Connector: Curved 21">
              <a:extLst>
                <a:ext uri="{FF2B5EF4-FFF2-40B4-BE49-F238E27FC236}">
                  <a16:creationId xmlns:a16="http://schemas.microsoft.com/office/drawing/2014/main" id="{70BFB9EB-97F4-4DBF-A046-3E18ECD2AF55}"/>
                </a:ext>
              </a:extLst>
            </p:cNvPr>
            <p:cNvCxnSpPr>
              <a:stCxn id="13" idx="3"/>
              <a:endCxn id="19" idx="3"/>
            </p:cNvCxnSpPr>
            <p:nvPr/>
          </p:nvCxnSpPr>
          <p:spPr>
            <a:xfrm flipH="1">
              <a:off x="6957380" y="2170091"/>
              <a:ext cx="75358" cy="2072887"/>
            </a:xfrm>
            <a:prstGeom prst="curvedConnector3">
              <a:avLst>
                <a:gd name="adj1" fmla="val -790474"/>
              </a:avLst>
            </a:prstGeom>
            <a:ln w="28575">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1F13A2-10A3-4AFA-8271-2B70704FE1E9}"/>
                </a:ext>
              </a:extLst>
            </p:cNvPr>
            <p:cNvCxnSpPr>
              <a:cxnSpLocks/>
            </p:cNvCxnSpPr>
            <p:nvPr/>
          </p:nvCxnSpPr>
          <p:spPr>
            <a:xfrm flipH="1">
              <a:off x="2507939" y="4274442"/>
              <a:ext cx="516360" cy="2092"/>
            </a:xfrm>
            <a:prstGeom prst="straightConnector1">
              <a:avLst/>
            </a:prstGeom>
            <a:ln w="28575">
              <a:solidFill>
                <a:srgbClr val="00B0F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225FB8C7-4475-4555-B9C0-BCA9EF5BD8EF}"/>
                </a:ext>
              </a:extLst>
            </p:cNvPr>
            <p:cNvPicPr>
              <a:picLocks noChangeAspect="1"/>
            </p:cNvPicPr>
            <p:nvPr/>
          </p:nvPicPr>
          <p:blipFill>
            <a:blip r:embed="rId2"/>
            <a:stretch>
              <a:fillRect/>
            </a:stretch>
          </p:blipFill>
          <p:spPr>
            <a:xfrm>
              <a:off x="984546" y="2458040"/>
              <a:ext cx="1340397" cy="819256"/>
            </a:xfrm>
            <a:prstGeom prst="rect">
              <a:avLst/>
            </a:prstGeom>
          </p:spPr>
        </p:pic>
        <p:pic>
          <p:nvPicPr>
            <p:cNvPr id="31" name="Picture 30">
              <a:extLst>
                <a:ext uri="{FF2B5EF4-FFF2-40B4-BE49-F238E27FC236}">
                  <a16:creationId xmlns:a16="http://schemas.microsoft.com/office/drawing/2014/main" id="{75E98982-DAF8-4B0D-9D29-AAD764010EBF}"/>
                </a:ext>
              </a:extLst>
            </p:cNvPr>
            <p:cNvPicPr>
              <a:picLocks noChangeAspect="1"/>
            </p:cNvPicPr>
            <p:nvPr/>
          </p:nvPicPr>
          <p:blipFill>
            <a:blip r:embed="rId3"/>
            <a:stretch>
              <a:fillRect/>
            </a:stretch>
          </p:blipFill>
          <p:spPr>
            <a:xfrm>
              <a:off x="3447207" y="2458040"/>
              <a:ext cx="1064778" cy="637585"/>
            </a:xfrm>
            <a:prstGeom prst="rect">
              <a:avLst/>
            </a:prstGeom>
          </p:spPr>
        </p:pic>
        <p:grpSp>
          <p:nvGrpSpPr>
            <p:cNvPr id="35" name="Group 34">
              <a:extLst>
                <a:ext uri="{FF2B5EF4-FFF2-40B4-BE49-F238E27FC236}">
                  <a16:creationId xmlns:a16="http://schemas.microsoft.com/office/drawing/2014/main" id="{3E273087-0D57-4E8F-BB73-2151C5BCE513}"/>
                </a:ext>
              </a:extLst>
            </p:cNvPr>
            <p:cNvGrpSpPr/>
            <p:nvPr/>
          </p:nvGrpSpPr>
          <p:grpSpPr>
            <a:xfrm>
              <a:off x="5563611" y="2506534"/>
              <a:ext cx="1064778" cy="637585"/>
              <a:chOff x="5563611" y="2506534"/>
              <a:chExt cx="1064778" cy="637585"/>
            </a:xfrm>
          </p:grpSpPr>
          <p:pic>
            <p:nvPicPr>
              <p:cNvPr id="32" name="Picture 31">
                <a:extLst>
                  <a:ext uri="{FF2B5EF4-FFF2-40B4-BE49-F238E27FC236}">
                    <a16:creationId xmlns:a16="http://schemas.microsoft.com/office/drawing/2014/main" id="{FC0E92C9-2B4F-4A72-87A8-D495E51560F8}"/>
                  </a:ext>
                </a:extLst>
              </p:cNvPr>
              <p:cNvPicPr>
                <a:picLocks noChangeAspect="1"/>
              </p:cNvPicPr>
              <p:nvPr/>
            </p:nvPicPr>
            <p:blipFill>
              <a:blip r:embed="rId3"/>
              <a:stretch>
                <a:fillRect/>
              </a:stretch>
            </p:blipFill>
            <p:spPr>
              <a:xfrm>
                <a:off x="5563611" y="2506534"/>
                <a:ext cx="1064778" cy="637585"/>
              </a:xfrm>
              <a:prstGeom prst="rect">
                <a:avLst/>
              </a:prstGeom>
            </p:spPr>
          </p:pic>
          <p:sp>
            <p:nvSpPr>
              <p:cNvPr id="33" name="Rectangle 32">
                <a:extLst>
                  <a:ext uri="{FF2B5EF4-FFF2-40B4-BE49-F238E27FC236}">
                    <a16:creationId xmlns:a16="http://schemas.microsoft.com/office/drawing/2014/main" id="{AEA17CB9-2EEA-49F9-9CEF-3CA5662075B8}"/>
                  </a:ext>
                </a:extLst>
              </p:cNvPr>
              <p:cNvSpPr/>
              <p:nvPr/>
            </p:nvSpPr>
            <p:spPr>
              <a:xfrm>
                <a:off x="6175815" y="2642480"/>
                <a:ext cx="143097" cy="225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8B68DEB-1503-4D37-B581-FABBE7E6B15B}"/>
                  </a:ext>
                </a:extLst>
              </p:cNvPr>
              <p:cNvSpPr/>
              <p:nvPr/>
            </p:nvSpPr>
            <p:spPr>
              <a:xfrm>
                <a:off x="5857164" y="2683424"/>
                <a:ext cx="238836" cy="2251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45E62D1C-BEF5-426A-B15B-CD5B4FF43786}"/>
                </a:ext>
              </a:extLst>
            </p:cNvPr>
            <p:cNvGrpSpPr/>
            <p:nvPr/>
          </p:nvGrpSpPr>
          <p:grpSpPr>
            <a:xfrm>
              <a:off x="5639505" y="4524292"/>
              <a:ext cx="988884" cy="499699"/>
              <a:chOff x="5501147" y="4569821"/>
              <a:chExt cx="584617" cy="327992"/>
            </a:xfrm>
          </p:grpSpPr>
          <p:pic>
            <p:nvPicPr>
              <p:cNvPr id="36" name="Picture 35">
                <a:extLst>
                  <a:ext uri="{FF2B5EF4-FFF2-40B4-BE49-F238E27FC236}">
                    <a16:creationId xmlns:a16="http://schemas.microsoft.com/office/drawing/2014/main" id="{081C7980-C30C-4559-A62E-E24D53AA8454}"/>
                  </a:ext>
                </a:extLst>
              </p:cNvPr>
              <p:cNvPicPr>
                <a:picLocks noChangeAspect="1"/>
              </p:cNvPicPr>
              <p:nvPr/>
            </p:nvPicPr>
            <p:blipFill rotWithShape="1">
              <a:blip r:embed="rId3">
                <a:alphaModFix/>
                <a:duotone>
                  <a:prstClr val="black"/>
                  <a:schemeClr val="tx2">
                    <a:tint val="45000"/>
                    <a:satMod val="400000"/>
                  </a:schemeClr>
                </a:duotone>
              </a:blip>
              <a:srcRect l="28301" t="18509" r="50230" b="35227"/>
              <a:stretch/>
            </p:blipFill>
            <p:spPr>
              <a:xfrm>
                <a:off x="5501147" y="4569821"/>
                <a:ext cx="254193" cy="327992"/>
              </a:xfrm>
              <a:prstGeom prst="rect">
                <a:avLst/>
              </a:prstGeom>
              <a:effectLst>
                <a:outerShdw blurRad="50800" dist="50800" dir="5400000" algn="ctr" rotWithShape="0">
                  <a:schemeClr val="bg1">
                    <a:lumMod val="95000"/>
                  </a:schemeClr>
                </a:outerShdw>
              </a:effectLst>
            </p:spPr>
          </p:pic>
          <p:pic>
            <p:nvPicPr>
              <p:cNvPr id="37" name="Picture 36">
                <a:extLst>
                  <a:ext uri="{FF2B5EF4-FFF2-40B4-BE49-F238E27FC236}">
                    <a16:creationId xmlns:a16="http://schemas.microsoft.com/office/drawing/2014/main" id="{4764A7E0-FB5A-49FF-AA3F-6F5AF3185233}"/>
                  </a:ext>
                </a:extLst>
              </p:cNvPr>
              <p:cNvPicPr>
                <a:picLocks noChangeAspect="1"/>
              </p:cNvPicPr>
              <p:nvPr/>
            </p:nvPicPr>
            <p:blipFill rotWithShape="1">
              <a:blip r:embed="rId3">
                <a:duotone>
                  <a:prstClr val="black"/>
                  <a:schemeClr val="tx2">
                    <a:tint val="45000"/>
                    <a:satMod val="400000"/>
                  </a:schemeClr>
                </a:duotone>
              </a:blip>
              <a:srcRect l="58075" t="16196" r="26746" b="45636"/>
              <a:stretch/>
            </p:blipFill>
            <p:spPr>
              <a:xfrm>
                <a:off x="5857164" y="4569821"/>
                <a:ext cx="228600" cy="327992"/>
              </a:xfrm>
              <a:prstGeom prst="rect">
                <a:avLst/>
              </a:prstGeom>
            </p:spPr>
          </p:pic>
        </p:grpSp>
        <p:pic>
          <p:nvPicPr>
            <p:cNvPr id="39" name="Picture 38">
              <a:extLst>
                <a:ext uri="{FF2B5EF4-FFF2-40B4-BE49-F238E27FC236}">
                  <a16:creationId xmlns:a16="http://schemas.microsoft.com/office/drawing/2014/main" id="{C421CFC0-44B7-4DF6-8108-36E30BB5AF06}"/>
                </a:ext>
              </a:extLst>
            </p:cNvPr>
            <p:cNvPicPr>
              <a:picLocks noChangeAspect="1"/>
            </p:cNvPicPr>
            <p:nvPr/>
          </p:nvPicPr>
          <p:blipFill>
            <a:blip r:embed="rId4"/>
            <a:stretch>
              <a:fillRect/>
            </a:stretch>
          </p:blipFill>
          <p:spPr>
            <a:xfrm>
              <a:off x="1043947" y="4599790"/>
              <a:ext cx="771058" cy="499699"/>
            </a:xfrm>
            <a:prstGeom prst="rect">
              <a:avLst/>
            </a:prstGeom>
          </p:spPr>
        </p:pic>
        <p:pic>
          <p:nvPicPr>
            <p:cNvPr id="40" name="Picture 39">
              <a:extLst>
                <a:ext uri="{FF2B5EF4-FFF2-40B4-BE49-F238E27FC236}">
                  <a16:creationId xmlns:a16="http://schemas.microsoft.com/office/drawing/2014/main" id="{17500812-BD70-4C5D-8838-C11DD8D8F13D}"/>
                </a:ext>
              </a:extLst>
            </p:cNvPr>
            <p:cNvPicPr>
              <a:picLocks noChangeAspect="1"/>
            </p:cNvPicPr>
            <p:nvPr/>
          </p:nvPicPr>
          <p:blipFill>
            <a:blip r:embed="rId5"/>
            <a:stretch>
              <a:fillRect/>
            </a:stretch>
          </p:blipFill>
          <p:spPr>
            <a:xfrm>
              <a:off x="3341726" y="4524292"/>
              <a:ext cx="846816" cy="659766"/>
            </a:xfrm>
            <a:prstGeom prst="rect">
              <a:avLst/>
            </a:prstGeom>
          </p:spPr>
        </p:pic>
      </p:grpSp>
      <p:pic>
        <p:nvPicPr>
          <p:cNvPr id="42" name="Picture 41">
            <a:extLst>
              <a:ext uri="{FF2B5EF4-FFF2-40B4-BE49-F238E27FC236}">
                <a16:creationId xmlns:a16="http://schemas.microsoft.com/office/drawing/2014/main" id="{F9967859-0622-46AB-8282-BD422E6AC906}"/>
              </a:ext>
            </a:extLst>
          </p:cNvPr>
          <p:cNvPicPr>
            <a:picLocks noChangeAspect="1"/>
          </p:cNvPicPr>
          <p:nvPr/>
        </p:nvPicPr>
        <p:blipFill rotWithShape="1">
          <a:blip r:embed="rId6"/>
          <a:srcRect b="10151"/>
          <a:stretch/>
        </p:blipFill>
        <p:spPr>
          <a:xfrm>
            <a:off x="10213233" y="1447480"/>
            <a:ext cx="1978767" cy="3363315"/>
          </a:xfrm>
          <a:prstGeom prst="rect">
            <a:avLst/>
          </a:prstGeom>
        </p:spPr>
      </p:pic>
      <p:sp>
        <p:nvSpPr>
          <p:cNvPr id="27" name="Oval 26">
            <a:extLst>
              <a:ext uri="{FF2B5EF4-FFF2-40B4-BE49-F238E27FC236}">
                <a16:creationId xmlns:a16="http://schemas.microsoft.com/office/drawing/2014/main" id="{56C53BCE-EFDE-4497-BE77-C04310117E7A}"/>
              </a:ext>
            </a:extLst>
          </p:cNvPr>
          <p:cNvSpPr/>
          <p:nvPr/>
        </p:nvSpPr>
        <p:spPr>
          <a:xfrm>
            <a:off x="971408" y="1748297"/>
            <a:ext cx="118760" cy="1360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30" name="Oval 29">
            <a:extLst>
              <a:ext uri="{FF2B5EF4-FFF2-40B4-BE49-F238E27FC236}">
                <a16:creationId xmlns:a16="http://schemas.microsoft.com/office/drawing/2014/main" id="{F1B46A4A-78D1-44B8-BF39-FCB73B5993F7}"/>
              </a:ext>
            </a:extLst>
          </p:cNvPr>
          <p:cNvSpPr/>
          <p:nvPr/>
        </p:nvSpPr>
        <p:spPr>
          <a:xfrm>
            <a:off x="3798190" y="1735995"/>
            <a:ext cx="88171" cy="1273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43" name="Oval 42">
            <a:extLst>
              <a:ext uri="{FF2B5EF4-FFF2-40B4-BE49-F238E27FC236}">
                <a16:creationId xmlns:a16="http://schemas.microsoft.com/office/drawing/2014/main" id="{51490ACA-EE58-44A4-B0ED-093060495431}"/>
              </a:ext>
            </a:extLst>
          </p:cNvPr>
          <p:cNvSpPr/>
          <p:nvPr/>
        </p:nvSpPr>
        <p:spPr>
          <a:xfrm>
            <a:off x="6461752" y="1748297"/>
            <a:ext cx="118760" cy="1360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44" name="Oval 43">
            <a:extLst>
              <a:ext uri="{FF2B5EF4-FFF2-40B4-BE49-F238E27FC236}">
                <a16:creationId xmlns:a16="http://schemas.microsoft.com/office/drawing/2014/main" id="{275C4898-6931-4E15-9585-48AD93A41D87}"/>
              </a:ext>
            </a:extLst>
          </p:cNvPr>
          <p:cNvSpPr/>
          <p:nvPr/>
        </p:nvSpPr>
        <p:spPr>
          <a:xfrm>
            <a:off x="6370374" y="4037300"/>
            <a:ext cx="118760" cy="1360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45" name="Oval 44">
            <a:extLst>
              <a:ext uri="{FF2B5EF4-FFF2-40B4-BE49-F238E27FC236}">
                <a16:creationId xmlns:a16="http://schemas.microsoft.com/office/drawing/2014/main" id="{AA04057C-32D9-4AB0-93D9-29FAC5048033}"/>
              </a:ext>
            </a:extLst>
          </p:cNvPr>
          <p:cNvSpPr/>
          <p:nvPr/>
        </p:nvSpPr>
        <p:spPr>
          <a:xfrm>
            <a:off x="3652994" y="4037300"/>
            <a:ext cx="118760" cy="1360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46" name="Oval 45">
            <a:extLst>
              <a:ext uri="{FF2B5EF4-FFF2-40B4-BE49-F238E27FC236}">
                <a16:creationId xmlns:a16="http://schemas.microsoft.com/office/drawing/2014/main" id="{FA44D435-AB5D-403B-AF81-F56B0FD8D18C}"/>
              </a:ext>
            </a:extLst>
          </p:cNvPr>
          <p:cNvSpPr/>
          <p:nvPr/>
        </p:nvSpPr>
        <p:spPr>
          <a:xfrm>
            <a:off x="873928" y="4037300"/>
            <a:ext cx="118760" cy="1360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Tree>
    <p:extLst>
      <p:ext uri="{BB962C8B-B14F-4D97-AF65-F5344CB8AC3E}">
        <p14:creationId xmlns:p14="http://schemas.microsoft.com/office/powerpoint/2010/main" val="216587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52A0-60B1-440B-9CD5-D2495352DD69}"/>
              </a:ext>
            </a:extLst>
          </p:cNvPr>
          <p:cNvSpPr>
            <a:spLocks noGrp="1"/>
          </p:cNvSpPr>
          <p:nvPr>
            <p:ph type="title"/>
          </p:nvPr>
        </p:nvSpPr>
        <p:spPr>
          <a:xfrm>
            <a:off x="838200" y="365126"/>
            <a:ext cx="10515600" cy="566691"/>
          </a:xfrm>
        </p:spPr>
        <p:txBody>
          <a:bodyPr>
            <a:normAutofit/>
          </a:bodyPr>
          <a:lstStyle/>
          <a:p>
            <a:r>
              <a:rPr lang="en-US" sz="3200" b="1" dirty="0"/>
              <a:t>User Friendly Platform</a:t>
            </a:r>
          </a:p>
        </p:txBody>
      </p:sp>
      <p:pic>
        <p:nvPicPr>
          <p:cNvPr id="28" name="Picture 27" descr="A screenshot of a computer screen&#10;&#10;Description automatically generated">
            <a:extLst>
              <a:ext uri="{FF2B5EF4-FFF2-40B4-BE49-F238E27FC236}">
                <a16:creationId xmlns:a16="http://schemas.microsoft.com/office/drawing/2014/main" id="{FD0D6E75-70EA-44B6-99B5-06EC10877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19" y="1818158"/>
            <a:ext cx="5856427" cy="3988273"/>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A5F8D902-6ED7-474A-8C19-BC24A5ED1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313" y="1800740"/>
            <a:ext cx="5471098" cy="3988273"/>
          </a:xfrm>
          <a:prstGeom prst="rect">
            <a:avLst/>
          </a:prstGeom>
        </p:spPr>
      </p:pic>
      <p:sp>
        <p:nvSpPr>
          <p:cNvPr id="22" name="Oval 21">
            <a:extLst>
              <a:ext uri="{FF2B5EF4-FFF2-40B4-BE49-F238E27FC236}">
                <a16:creationId xmlns:a16="http://schemas.microsoft.com/office/drawing/2014/main" id="{BB23B2E9-C309-4E75-B5B2-3B62BD3105DA}"/>
              </a:ext>
            </a:extLst>
          </p:cNvPr>
          <p:cNvSpPr/>
          <p:nvPr/>
        </p:nvSpPr>
        <p:spPr>
          <a:xfrm>
            <a:off x="6581499" y="2739383"/>
            <a:ext cx="118760" cy="1360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1</a:t>
            </a:r>
          </a:p>
        </p:txBody>
      </p:sp>
      <p:sp>
        <p:nvSpPr>
          <p:cNvPr id="23" name="Oval 22">
            <a:extLst>
              <a:ext uri="{FF2B5EF4-FFF2-40B4-BE49-F238E27FC236}">
                <a16:creationId xmlns:a16="http://schemas.microsoft.com/office/drawing/2014/main" id="{9B78E632-FA38-4DC6-8E63-C5F8CD292535}"/>
              </a:ext>
            </a:extLst>
          </p:cNvPr>
          <p:cNvSpPr/>
          <p:nvPr/>
        </p:nvSpPr>
        <p:spPr>
          <a:xfrm>
            <a:off x="8150039" y="2748092"/>
            <a:ext cx="118760" cy="1360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2</a:t>
            </a:r>
          </a:p>
        </p:txBody>
      </p:sp>
      <p:sp>
        <p:nvSpPr>
          <p:cNvPr id="24" name="Oval 23">
            <a:extLst>
              <a:ext uri="{FF2B5EF4-FFF2-40B4-BE49-F238E27FC236}">
                <a16:creationId xmlns:a16="http://schemas.microsoft.com/office/drawing/2014/main" id="{CE36F2D2-2632-443A-8488-78720A7F0890}"/>
              </a:ext>
            </a:extLst>
          </p:cNvPr>
          <p:cNvSpPr/>
          <p:nvPr/>
        </p:nvSpPr>
        <p:spPr>
          <a:xfrm>
            <a:off x="7011471" y="3395800"/>
            <a:ext cx="118760" cy="1360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p>
        </p:txBody>
      </p:sp>
      <p:sp>
        <p:nvSpPr>
          <p:cNvPr id="25" name="Oval 24">
            <a:extLst>
              <a:ext uri="{FF2B5EF4-FFF2-40B4-BE49-F238E27FC236}">
                <a16:creationId xmlns:a16="http://schemas.microsoft.com/office/drawing/2014/main" id="{8F00667C-5E60-4385-9FA0-AB6C688294ED}"/>
              </a:ext>
            </a:extLst>
          </p:cNvPr>
          <p:cNvSpPr/>
          <p:nvPr/>
        </p:nvSpPr>
        <p:spPr>
          <a:xfrm>
            <a:off x="8542947" y="3404507"/>
            <a:ext cx="118760" cy="1360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4</a:t>
            </a:r>
          </a:p>
        </p:txBody>
      </p:sp>
      <p:sp>
        <p:nvSpPr>
          <p:cNvPr id="26" name="Oval 25">
            <a:extLst>
              <a:ext uri="{FF2B5EF4-FFF2-40B4-BE49-F238E27FC236}">
                <a16:creationId xmlns:a16="http://schemas.microsoft.com/office/drawing/2014/main" id="{DF504FCA-30AF-402F-81A5-0972C9BF8DBD}"/>
              </a:ext>
            </a:extLst>
          </p:cNvPr>
          <p:cNvSpPr/>
          <p:nvPr/>
        </p:nvSpPr>
        <p:spPr>
          <a:xfrm>
            <a:off x="10307482" y="3378385"/>
            <a:ext cx="118760" cy="1360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5</a:t>
            </a:r>
          </a:p>
        </p:txBody>
      </p:sp>
      <p:sp>
        <p:nvSpPr>
          <p:cNvPr id="6" name="Oval 5">
            <a:extLst>
              <a:ext uri="{FF2B5EF4-FFF2-40B4-BE49-F238E27FC236}">
                <a16:creationId xmlns:a16="http://schemas.microsoft.com/office/drawing/2014/main" id="{BECE0377-7C06-41E2-A883-637E7B79EF73}"/>
              </a:ext>
            </a:extLst>
          </p:cNvPr>
          <p:cNvSpPr/>
          <p:nvPr/>
        </p:nvSpPr>
        <p:spPr>
          <a:xfrm>
            <a:off x="546558" y="2770401"/>
            <a:ext cx="118760" cy="1360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7" name="Oval 6">
            <a:extLst>
              <a:ext uri="{FF2B5EF4-FFF2-40B4-BE49-F238E27FC236}">
                <a16:creationId xmlns:a16="http://schemas.microsoft.com/office/drawing/2014/main" id="{7D52BCC0-2957-4290-964F-327F58ECDFB1}"/>
              </a:ext>
            </a:extLst>
          </p:cNvPr>
          <p:cNvSpPr/>
          <p:nvPr/>
        </p:nvSpPr>
        <p:spPr>
          <a:xfrm>
            <a:off x="2132516" y="2755167"/>
            <a:ext cx="88171" cy="12737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8" name="Oval 7">
            <a:extLst>
              <a:ext uri="{FF2B5EF4-FFF2-40B4-BE49-F238E27FC236}">
                <a16:creationId xmlns:a16="http://schemas.microsoft.com/office/drawing/2014/main" id="{30418BBB-F5B6-42D8-8EEA-BDF683FB3790}"/>
              </a:ext>
            </a:extLst>
          </p:cNvPr>
          <p:cNvSpPr/>
          <p:nvPr/>
        </p:nvSpPr>
        <p:spPr>
          <a:xfrm>
            <a:off x="980781" y="3429000"/>
            <a:ext cx="118760" cy="1360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9" name="Oval 8">
            <a:extLst>
              <a:ext uri="{FF2B5EF4-FFF2-40B4-BE49-F238E27FC236}">
                <a16:creationId xmlns:a16="http://schemas.microsoft.com/office/drawing/2014/main" id="{0D50349A-9D24-4AE0-99A1-2FC7F5F6658D}"/>
              </a:ext>
            </a:extLst>
          </p:cNvPr>
          <p:cNvSpPr/>
          <p:nvPr/>
        </p:nvSpPr>
        <p:spPr>
          <a:xfrm>
            <a:off x="2512257" y="3405596"/>
            <a:ext cx="118760" cy="1360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10" name="Oval 9">
            <a:extLst>
              <a:ext uri="{FF2B5EF4-FFF2-40B4-BE49-F238E27FC236}">
                <a16:creationId xmlns:a16="http://schemas.microsoft.com/office/drawing/2014/main" id="{47AEE9AC-B019-4826-A5BA-B1F5721634D3}"/>
              </a:ext>
            </a:extLst>
          </p:cNvPr>
          <p:cNvSpPr/>
          <p:nvPr/>
        </p:nvSpPr>
        <p:spPr>
          <a:xfrm>
            <a:off x="4324801" y="3404507"/>
            <a:ext cx="118760" cy="13607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Tree>
    <p:extLst>
      <p:ext uri="{BB962C8B-B14F-4D97-AF65-F5344CB8AC3E}">
        <p14:creationId xmlns:p14="http://schemas.microsoft.com/office/powerpoint/2010/main" val="12353698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52A0-60B1-440B-9CD5-D2495352DD69}"/>
              </a:ext>
            </a:extLst>
          </p:cNvPr>
          <p:cNvSpPr>
            <a:spLocks noGrp="1"/>
          </p:cNvSpPr>
          <p:nvPr>
            <p:ph type="title"/>
          </p:nvPr>
        </p:nvSpPr>
        <p:spPr>
          <a:xfrm>
            <a:off x="452437" y="243750"/>
            <a:ext cx="10515600" cy="566691"/>
          </a:xfrm>
        </p:spPr>
        <p:txBody>
          <a:bodyPr>
            <a:normAutofit/>
          </a:bodyPr>
          <a:lstStyle/>
          <a:p>
            <a:r>
              <a:rPr lang="en-US" sz="3200" b="1" dirty="0"/>
              <a:t>Emotion data model: Optimal training vs. Overfitting</a:t>
            </a:r>
          </a:p>
        </p:txBody>
      </p:sp>
      <p:pic>
        <p:nvPicPr>
          <p:cNvPr id="5" name="Picture 4" descr="A close up of a map&#10;&#10;Description automatically generated">
            <a:extLst>
              <a:ext uri="{FF2B5EF4-FFF2-40B4-BE49-F238E27FC236}">
                <a16:creationId xmlns:a16="http://schemas.microsoft.com/office/drawing/2014/main" id="{B615FDDD-A22D-4C9B-A38F-D26462903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37" y="1055633"/>
            <a:ext cx="4912665" cy="2369716"/>
          </a:xfrm>
          <a:prstGeom prst="rect">
            <a:avLst/>
          </a:prstGeom>
        </p:spPr>
      </p:pic>
      <p:pic>
        <p:nvPicPr>
          <p:cNvPr id="12" name="Picture 11" descr="A picture containing screenshot&#10;&#10;Description automatically generated">
            <a:extLst>
              <a:ext uri="{FF2B5EF4-FFF2-40B4-BE49-F238E27FC236}">
                <a16:creationId xmlns:a16="http://schemas.microsoft.com/office/drawing/2014/main" id="{D3F09C82-D151-413E-BE30-4F52148BE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443" y="1055634"/>
            <a:ext cx="6148871" cy="2369716"/>
          </a:xfrm>
          <a:prstGeom prst="rect">
            <a:avLst/>
          </a:prstGeom>
        </p:spPr>
      </p:pic>
      <p:sp>
        <p:nvSpPr>
          <p:cNvPr id="13" name="TextBox 12">
            <a:extLst>
              <a:ext uri="{FF2B5EF4-FFF2-40B4-BE49-F238E27FC236}">
                <a16:creationId xmlns:a16="http://schemas.microsoft.com/office/drawing/2014/main" id="{B3668E01-2CD2-4491-82BA-98BC2F10B79F}"/>
              </a:ext>
            </a:extLst>
          </p:cNvPr>
          <p:cNvSpPr txBox="1"/>
          <p:nvPr/>
        </p:nvSpPr>
        <p:spPr>
          <a:xfrm>
            <a:off x="661002" y="6557398"/>
            <a:ext cx="6710725" cy="215444"/>
          </a:xfrm>
          <a:prstGeom prst="rect">
            <a:avLst/>
          </a:prstGeom>
          <a:noFill/>
        </p:spPr>
        <p:txBody>
          <a:bodyPr wrap="square" rtlCol="0">
            <a:spAutoFit/>
          </a:bodyPr>
          <a:lstStyle/>
          <a:p>
            <a:r>
              <a:rPr lang="en-US" sz="800" i="1" dirty="0"/>
              <a:t>Source: team analysis </a:t>
            </a:r>
          </a:p>
        </p:txBody>
      </p:sp>
      <p:sp>
        <p:nvSpPr>
          <p:cNvPr id="14" name="Rectangle 13">
            <a:extLst>
              <a:ext uri="{FF2B5EF4-FFF2-40B4-BE49-F238E27FC236}">
                <a16:creationId xmlns:a16="http://schemas.microsoft.com/office/drawing/2014/main" id="{70E576A3-6963-430E-B305-1E22945E01A9}"/>
              </a:ext>
            </a:extLst>
          </p:cNvPr>
          <p:cNvSpPr/>
          <p:nvPr/>
        </p:nvSpPr>
        <p:spPr>
          <a:xfrm>
            <a:off x="1367246" y="3266915"/>
            <a:ext cx="2281646" cy="22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20 Epochs - Optimal</a:t>
            </a:r>
          </a:p>
        </p:txBody>
      </p:sp>
      <p:sp>
        <p:nvSpPr>
          <p:cNvPr id="15" name="Rectangle 14">
            <a:extLst>
              <a:ext uri="{FF2B5EF4-FFF2-40B4-BE49-F238E27FC236}">
                <a16:creationId xmlns:a16="http://schemas.microsoft.com/office/drawing/2014/main" id="{1B00AFB1-CDE4-4F9E-A1EC-2EBD61AC8DB5}"/>
              </a:ext>
            </a:extLst>
          </p:cNvPr>
          <p:cNvSpPr/>
          <p:nvPr/>
        </p:nvSpPr>
        <p:spPr>
          <a:xfrm>
            <a:off x="7805055" y="3211844"/>
            <a:ext cx="2281646" cy="22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150 Epochs - Overfitting</a:t>
            </a:r>
          </a:p>
        </p:txBody>
      </p:sp>
      <p:sp>
        <p:nvSpPr>
          <p:cNvPr id="19" name="TextBox 18">
            <a:extLst>
              <a:ext uri="{FF2B5EF4-FFF2-40B4-BE49-F238E27FC236}">
                <a16:creationId xmlns:a16="http://schemas.microsoft.com/office/drawing/2014/main" id="{7E321FA8-B064-42A8-8994-651D31BAFDFD}"/>
              </a:ext>
            </a:extLst>
          </p:cNvPr>
          <p:cNvSpPr txBox="1"/>
          <p:nvPr/>
        </p:nvSpPr>
        <p:spPr>
          <a:xfrm>
            <a:off x="452437" y="3737249"/>
            <a:ext cx="4604472" cy="954107"/>
          </a:xfrm>
          <a:prstGeom prst="rect">
            <a:avLst/>
          </a:prstGeom>
          <a:noFill/>
        </p:spPr>
        <p:txBody>
          <a:bodyPr wrap="square" rtlCol="0">
            <a:spAutoFit/>
          </a:bodyPr>
          <a:lstStyle/>
          <a:p>
            <a:r>
              <a:rPr lang="en-US" sz="1400" u="sng" dirty="0"/>
              <a:t>Technology implication:</a:t>
            </a:r>
          </a:p>
          <a:p>
            <a:pPr marL="285750" indent="-285750">
              <a:buFont typeface="Arial" panose="020B0604020202020204" pitchFamily="34" charset="0"/>
              <a:buChar char="•"/>
            </a:pPr>
            <a:r>
              <a:rPr lang="en-US" sz="1400" dirty="0"/>
              <a:t>Convolutional Neural  Network  with 2 levels of deepness</a:t>
            </a:r>
          </a:p>
          <a:p>
            <a:pPr marL="285750" indent="-285750">
              <a:buFont typeface="Arial" panose="020B0604020202020204" pitchFamily="34" charset="0"/>
              <a:buChar char="•"/>
            </a:pPr>
            <a:r>
              <a:rPr lang="en-US" sz="1400" dirty="0"/>
              <a:t>Activation as </a:t>
            </a:r>
            <a:r>
              <a:rPr lang="en-US" sz="1400" dirty="0" err="1"/>
              <a:t>relu</a:t>
            </a:r>
            <a:r>
              <a:rPr lang="en-US" sz="1400" dirty="0"/>
              <a:t>, </a:t>
            </a:r>
            <a:r>
              <a:rPr lang="en-US" sz="1400" dirty="0" err="1"/>
              <a:t>softmax</a:t>
            </a:r>
            <a:endParaRPr lang="en-US" sz="1400" dirty="0"/>
          </a:p>
          <a:p>
            <a:pPr marL="285750" indent="-285750">
              <a:buFont typeface="Arial" panose="020B0604020202020204" pitchFamily="34" charset="0"/>
              <a:buChar char="•"/>
            </a:pPr>
            <a:r>
              <a:rPr lang="en-US" sz="1400" dirty="0"/>
              <a:t>Optimizer as Adam</a:t>
            </a:r>
          </a:p>
        </p:txBody>
      </p:sp>
      <p:pic>
        <p:nvPicPr>
          <p:cNvPr id="24" name="Picture 23" descr="A screenshot of a cell phone&#10;&#10;Description automatically generated">
            <a:extLst>
              <a:ext uri="{FF2B5EF4-FFF2-40B4-BE49-F238E27FC236}">
                <a16:creationId xmlns:a16="http://schemas.microsoft.com/office/drawing/2014/main" id="{7A1EF0C6-0CAA-445E-BB54-040B8D76C3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299" y="3876675"/>
            <a:ext cx="5529263" cy="2511430"/>
          </a:xfrm>
          <a:prstGeom prst="rect">
            <a:avLst/>
          </a:prstGeom>
        </p:spPr>
      </p:pic>
      <p:sp>
        <p:nvSpPr>
          <p:cNvPr id="25" name="TextBox 24">
            <a:extLst>
              <a:ext uri="{FF2B5EF4-FFF2-40B4-BE49-F238E27FC236}">
                <a16:creationId xmlns:a16="http://schemas.microsoft.com/office/drawing/2014/main" id="{1C8EDB2B-1A02-4726-BB66-8A90B11C6DB2}"/>
              </a:ext>
            </a:extLst>
          </p:cNvPr>
          <p:cNvSpPr txBox="1"/>
          <p:nvPr/>
        </p:nvSpPr>
        <p:spPr>
          <a:xfrm>
            <a:off x="7371727" y="6337052"/>
            <a:ext cx="2953373" cy="276999"/>
          </a:xfrm>
          <a:prstGeom prst="rect">
            <a:avLst/>
          </a:prstGeom>
          <a:noFill/>
        </p:spPr>
        <p:txBody>
          <a:bodyPr wrap="square" rtlCol="0">
            <a:spAutoFit/>
          </a:bodyPr>
          <a:lstStyle/>
          <a:p>
            <a:r>
              <a:rPr lang="en-US" sz="1200" b="1" dirty="0"/>
              <a:t>Number of Image for training and testing</a:t>
            </a:r>
          </a:p>
        </p:txBody>
      </p:sp>
      <p:sp>
        <p:nvSpPr>
          <p:cNvPr id="11" name="TextBox 10">
            <a:extLst>
              <a:ext uri="{FF2B5EF4-FFF2-40B4-BE49-F238E27FC236}">
                <a16:creationId xmlns:a16="http://schemas.microsoft.com/office/drawing/2014/main" id="{0290998B-93FC-41F0-A5DD-844D98AF6251}"/>
              </a:ext>
            </a:extLst>
          </p:cNvPr>
          <p:cNvSpPr txBox="1"/>
          <p:nvPr/>
        </p:nvSpPr>
        <p:spPr>
          <a:xfrm>
            <a:off x="8623011" y="4101593"/>
            <a:ext cx="2366963" cy="830997"/>
          </a:xfrm>
          <a:prstGeom prst="rect">
            <a:avLst/>
          </a:prstGeom>
          <a:noFill/>
        </p:spPr>
        <p:txBody>
          <a:bodyPr wrap="square" rtlCol="0">
            <a:spAutoFit/>
          </a:bodyPr>
          <a:lstStyle/>
          <a:p>
            <a:pPr marL="182880" indent="-182880">
              <a:buFont typeface="Arial" panose="020B0604020202020204" pitchFamily="34" charset="0"/>
              <a:buChar char="•"/>
            </a:pPr>
            <a:r>
              <a:rPr lang="en-US" sz="1200" dirty="0"/>
              <a:t>Training image: 28,709</a:t>
            </a:r>
          </a:p>
          <a:p>
            <a:pPr marL="182880" indent="-182880">
              <a:buFont typeface="Arial" panose="020B0604020202020204" pitchFamily="34" charset="0"/>
              <a:buChar char="•"/>
            </a:pPr>
            <a:r>
              <a:rPr lang="en-US" sz="1200" dirty="0"/>
              <a:t>Testing image: 7,178</a:t>
            </a:r>
          </a:p>
          <a:p>
            <a:pPr marL="182880" indent="-182880">
              <a:buFont typeface="Arial" panose="020B0604020202020204" pitchFamily="34" charset="0"/>
              <a:buChar char="•"/>
            </a:pPr>
            <a:r>
              <a:rPr lang="en-US" sz="1200" dirty="0"/>
              <a:t>Training Accuracy: 97% </a:t>
            </a:r>
          </a:p>
          <a:p>
            <a:pPr marL="182880" indent="-182880">
              <a:buFont typeface="Arial" panose="020B0604020202020204" pitchFamily="34" charset="0"/>
              <a:buChar char="•"/>
            </a:pPr>
            <a:r>
              <a:rPr lang="en-US" sz="1200" dirty="0"/>
              <a:t>Validation Accuracy : 61.4%</a:t>
            </a:r>
          </a:p>
        </p:txBody>
      </p:sp>
      <p:sp>
        <p:nvSpPr>
          <p:cNvPr id="16" name="TextBox 15">
            <a:extLst>
              <a:ext uri="{FF2B5EF4-FFF2-40B4-BE49-F238E27FC236}">
                <a16:creationId xmlns:a16="http://schemas.microsoft.com/office/drawing/2014/main" id="{9924ECBD-A57C-4992-BC96-1F29C73C2BD7}"/>
              </a:ext>
            </a:extLst>
          </p:cNvPr>
          <p:cNvSpPr txBox="1"/>
          <p:nvPr/>
        </p:nvSpPr>
        <p:spPr>
          <a:xfrm>
            <a:off x="466292" y="4724611"/>
            <a:ext cx="4163106" cy="954107"/>
          </a:xfrm>
          <a:prstGeom prst="rect">
            <a:avLst/>
          </a:prstGeom>
          <a:noFill/>
        </p:spPr>
        <p:txBody>
          <a:bodyPr wrap="square" rtlCol="0">
            <a:spAutoFit/>
          </a:bodyPr>
          <a:lstStyle/>
          <a:p>
            <a:r>
              <a:rPr lang="en-US" sz="1400" u="sng" dirty="0"/>
              <a:t>In scope</a:t>
            </a:r>
            <a:r>
              <a:rPr lang="en-US" sz="1400" dirty="0"/>
              <a:t>:</a:t>
            </a:r>
          </a:p>
          <a:p>
            <a:pPr marL="285750" indent="-285750">
              <a:buFont typeface="Arial" panose="020B0604020202020204" pitchFamily="34" charset="0"/>
              <a:buChar char="•"/>
            </a:pPr>
            <a:r>
              <a:rPr lang="en-US" sz="1400" dirty="0"/>
              <a:t>Emotion detection in the  picture and video</a:t>
            </a:r>
          </a:p>
          <a:p>
            <a:pPr marL="285750" indent="-285750">
              <a:buFont typeface="Arial" panose="020B0604020202020204" pitchFamily="34" charset="0"/>
              <a:buChar char="•"/>
            </a:pPr>
            <a:r>
              <a:rPr lang="en-US" sz="1400" dirty="0"/>
              <a:t>Behavior statistics</a:t>
            </a:r>
          </a:p>
          <a:p>
            <a:pPr marL="285750" indent="-285750">
              <a:buFont typeface="Arial" panose="020B0604020202020204" pitchFamily="34" charset="0"/>
              <a:buChar char="•"/>
            </a:pPr>
            <a:endParaRPr lang="en-US" sz="1400" dirty="0"/>
          </a:p>
        </p:txBody>
      </p:sp>
      <p:sp>
        <p:nvSpPr>
          <p:cNvPr id="17" name="TextBox 16">
            <a:extLst>
              <a:ext uri="{FF2B5EF4-FFF2-40B4-BE49-F238E27FC236}">
                <a16:creationId xmlns:a16="http://schemas.microsoft.com/office/drawing/2014/main" id="{82B211A4-D202-47F3-B909-67C17F201E9D}"/>
              </a:ext>
            </a:extLst>
          </p:cNvPr>
          <p:cNvSpPr txBox="1"/>
          <p:nvPr/>
        </p:nvSpPr>
        <p:spPr>
          <a:xfrm>
            <a:off x="481936" y="5506306"/>
            <a:ext cx="4163106" cy="954107"/>
          </a:xfrm>
          <a:prstGeom prst="rect">
            <a:avLst/>
          </a:prstGeom>
          <a:noFill/>
        </p:spPr>
        <p:txBody>
          <a:bodyPr wrap="square" rtlCol="0">
            <a:spAutoFit/>
          </a:bodyPr>
          <a:lstStyle/>
          <a:p>
            <a:r>
              <a:rPr lang="en-US" sz="1400" u="sng" dirty="0"/>
              <a:t>Future scope</a:t>
            </a:r>
            <a:r>
              <a:rPr lang="en-US" sz="1400" dirty="0"/>
              <a:t>:</a:t>
            </a:r>
          </a:p>
          <a:p>
            <a:pPr marL="285750" indent="-285750">
              <a:buFont typeface="Arial" panose="020B0604020202020204" pitchFamily="34" charset="0"/>
              <a:buChar char="•"/>
            </a:pPr>
            <a:r>
              <a:rPr lang="en-US" sz="1400" dirty="0"/>
              <a:t>Live mask detection</a:t>
            </a:r>
          </a:p>
          <a:p>
            <a:pPr marL="285750" indent="-285750">
              <a:buFont typeface="Arial" panose="020B0604020202020204" pitchFamily="34" charset="0"/>
              <a:buChar char="•"/>
            </a:pPr>
            <a:r>
              <a:rPr lang="en-US" sz="1400" dirty="0"/>
              <a:t>Live emotion detection</a:t>
            </a:r>
          </a:p>
          <a:p>
            <a:pPr marL="285750" indent="-285750">
              <a:buFont typeface="Arial" panose="020B0604020202020204" pitchFamily="34" charset="0"/>
              <a:buChar char="•"/>
            </a:pPr>
            <a:r>
              <a:rPr lang="en-US" sz="1400" dirty="0"/>
              <a:t>Real-time behavior analytics</a:t>
            </a:r>
          </a:p>
        </p:txBody>
      </p:sp>
    </p:spTree>
    <p:extLst>
      <p:ext uri="{BB962C8B-B14F-4D97-AF65-F5344CB8AC3E}">
        <p14:creationId xmlns:p14="http://schemas.microsoft.com/office/powerpoint/2010/main" val="3940528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44FA90-DE45-4D36-A2A6-47737BFA8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259" y="2055222"/>
            <a:ext cx="4412637" cy="3238794"/>
          </a:xfrm>
          <a:prstGeom prst="rect">
            <a:avLst/>
          </a:prstGeom>
        </p:spPr>
      </p:pic>
      <p:sp>
        <p:nvSpPr>
          <p:cNvPr id="7" name="Rectangle 6">
            <a:extLst>
              <a:ext uri="{FF2B5EF4-FFF2-40B4-BE49-F238E27FC236}">
                <a16:creationId xmlns:a16="http://schemas.microsoft.com/office/drawing/2014/main" id="{ECFD0E0A-B532-440C-B947-CC7C789BBF3A}"/>
              </a:ext>
            </a:extLst>
          </p:cNvPr>
          <p:cNvSpPr/>
          <p:nvPr/>
        </p:nvSpPr>
        <p:spPr>
          <a:xfrm>
            <a:off x="4017260" y="1480456"/>
            <a:ext cx="4412637" cy="574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Demo</a:t>
            </a:r>
          </a:p>
        </p:txBody>
      </p:sp>
    </p:spTree>
    <p:extLst>
      <p:ext uri="{BB962C8B-B14F-4D97-AF65-F5344CB8AC3E}">
        <p14:creationId xmlns:p14="http://schemas.microsoft.com/office/powerpoint/2010/main" val="199942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685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Freeform: Shape 1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922013E8-2E0E-40AE-A4A7-87E964B8CE53}"/>
              </a:ext>
            </a:extLst>
          </p:cNvPr>
          <p:cNvPicPr>
            <a:picLocks noChangeAspect="1"/>
          </p:cNvPicPr>
          <p:nvPr/>
        </p:nvPicPr>
        <p:blipFill>
          <a:blip r:embed="rId3"/>
          <a:stretch>
            <a:fillRect/>
          </a:stretch>
        </p:blipFill>
        <p:spPr>
          <a:xfrm>
            <a:off x="3236181" y="1682367"/>
            <a:ext cx="5462546" cy="3536998"/>
          </a:xfrm>
          <a:prstGeom prst="rect">
            <a:avLst/>
          </a:prstGeom>
        </p:spPr>
      </p:pic>
      <p:sp>
        <p:nvSpPr>
          <p:cNvPr id="3" name="TextBox 2">
            <a:extLst>
              <a:ext uri="{FF2B5EF4-FFF2-40B4-BE49-F238E27FC236}">
                <a16:creationId xmlns:a16="http://schemas.microsoft.com/office/drawing/2014/main" id="{5A677CD7-1AD9-4D92-BD26-A450B23CB894}"/>
              </a:ext>
            </a:extLst>
          </p:cNvPr>
          <p:cNvSpPr txBox="1"/>
          <p:nvPr/>
        </p:nvSpPr>
        <p:spPr>
          <a:xfrm>
            <a:off x="4991796" y="5305425"/>
            <a:ext cx="2208407" cy="954107"/>
          </a:xfrm>
          <a:prstGeom prst="rect">
            <a:avLst/>
          </a:prstGeom>
          <a:noFill/>
        </p:spPr>
        <p:txBody>
          <a:bodyPr wrap="square" rtlCol="0">
            <a:spAutoFit/>
          </a:bodyPr>
          <a:lstStyle/>
          <a:p>
            <a:r>
              <a:rPr lang="en-US" sz="1400" b="1" u="sng" dirty="0"/>
              <a:t>Special “THANKS” to:</a:t>
            </a:r>
          </a:p>
          <a:p>
            <a:pPr marL="285750" indent="-285750">
              <a:buFontTx/>
              <a:buChar char="-"/>
            </a:pPr>
            <a:r>
              <a:rPr lang="en-US" sz="1400" b="1" i="1" dirty="0"/>
              <a:t>Alexis Wong Baird</a:t>
            </a:r>
          </a:p>
          <a:p>
            <a:pPr marL="285750" indent="-285750">
              <a:buFontTx/>
              <a:buChar char="-"/>
            </a:pPr>
            <a:r>
              <a:rPr lang="en-US" sz="1400" b="1" i="1" dirty="0"/>
              <a:t>Amanda Robinson</a:t>
            </a:r>
          </a:p>
          <a:p>
            <a:pPr marL="285750" indent="-285750">
              <a:buFontTx/>
              <a:buChar char="-"/>
            </a:pPr>
            <a:r>
              <a:rPr lang="en-US" sz="1400" b="1" i="1" dirty="0"/>
              <a:t>Nino </a:t>
            </a:r>
            <a:r>
              <a:rPr lang="en-US" sz="1400" b="1" i="1" dirty="0" err="1"/>
              <a:t>Yosinao</a:t>
            </a:r>
            <a:endParaRPr lang="en-US" sz="1400" b="1" i="1" dirty="0"/>
          </a:p>
        </p:txBody>
      </p:sp>
    </p:spTree>
    <p:extLst>
      <p:ext uri="{BB962C8B-B14F-4D97-AF65-F5344CB8AC3E}">
        <p14:creationId xmlns:p14="http://schemas.microsoft.com/office/powerpoint/2010/main" val="1026918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TotalTime>
  <Words>881</Words>
  <Application>Microsoft Office PowerPoint</Application>
  <PresentationFormat>Widescreen</PresentationFormat>
  <Paragraphs>107</Paragraphs>
  <Slides>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Facial Emotion Detection</vt:lpstr>
      <vt:lpstr>PowerPoint Presentation</vt:lpstr>
      <vt:lpstr>Overview of Facial Emotion Detection</vt:lpstr>
      <vt:lpstr>Facial Emotion Detection Adapted Wildly in 4 Major Industries</vt:lpstr>
      <vt:lpstr>High level Workflow of Facial Emotion Detection</vt:lpstr>
      <vt:lpstr>User Friendly Platform</vt:lpstr>
      <vt:lpstr>Emotion data model: Optimal training vs. Overfitting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Detection</dc:title>
  <dc:creator>Travis Le</dc:creator>
  <cp:lastModifiedBy>Travis Le</cp:lastModifiedBy>
  <cp:revision>20</cp:revision>
  <dcterms:created xsi:type="dcterms:W3CDTF">2020-08-14T01:17:08Z</dcterms:created>
  <dcterms:modified xsi:type="dcterms:W3CDTF">2020-08-15T17:05:30Z</dcterms:modified>
</cp:coreProperties>
</file>